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4B42-12D3-4839-B64B-2C19F24AF185}" type="datetimeFigureOut">
              <a:rPr lang="ko-KR" altLang="en-US" smtClean="0"/>
              <a:t>2011-03-19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315A-43DD-4D3C-A479-14BAE734E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충만하게하소서\충만하게하소서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충만하게하소서\충만하게하소서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충만하게하소서\충만하게하소서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충만하게하소서\충만하게하소서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충만하게하소서\충만하게하소서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충만하게하소서\충만하게하소서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충만하게하소서\충만하게하소서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충만하게하소서\충만하게하소서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2011-03-19T09:48:27Z</dcterms:created>
  <dcterms:modified xsi:type="dcterms:W3CDTF">2011-03-19T09:50:27Z</dcterms:modified>
</cp:coreProperties>
</file>