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4" autoAdjust="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0B85-71E9-431D-9ECD-356259931C08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F56B-98DF-412B-B1D8-4987455FFC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0B85-71E9-431D-9ECD-356259931C08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F56B-98DF-412B-B1D8-4987455FFC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0B85-71E9-431D-9ECD-356259931C08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F56B-98DF-412B-B1D8-4987455FFC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0B85-71E9-431D-9ECD-356259931C08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F56B-98DF-412B-B1D8-4987455FFC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0B85-71E9-431D-9ECD-356259931C08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F56B-98DF-412B-B1D8-4987455FFC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0B85-71E9-431D-9ECD-356259931C08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F56B-98DF-412B-B1D8-4987455FFC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0B85-71E9-431D-9ECD-356259931C08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F56B-98DF-412B-B1D8-4987455FFC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0B85-71E9-431D-9ECD-356259931C08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F56B-98DF-412B-B1D8-4987455FFC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0B85-71E9-431D-9ECD-356259931C08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F56B-98DF-412B-B1D8-4987455FFC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0B85-71E9-431D-9ECD-356259931C08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F56B-98DF-412B-B1D8-4987455FFC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0B85-71E9-431D-9ECD-356259931C08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F56B-98DF-412B-B1D8-4987455FFC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0B85-71E9-431D-9ECD-356259931C08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F56B-98DF-412B-B1D8-4987455FFC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축복합니다(하루하루에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축복합니다(하루하루에)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슬라이드 1</vt:lpstr>
      <vt:lpstr>슬라이드 2</vt:lpstr>
    </vt:vector>
  </TitlesOfParts>
  <Company>heaven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홍상훈</dc:creator>
  <cp:lastModifiedBy>홍상훈</cp:lastModifiedBy>
  <cp:revision>1</cp:revision>
  <dcterms:created xsi:type="dcterms:W3CDTF">2009-04-17T15:37:34Z</dcterms:created>
  <dcterms:modified xsi:type="dcterms:W3CDTF">2009-04-17T15:40:20Z</dcterms:modified>
</cp:coreProperties>
</file>