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4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1F491-6475-4FFB-9DD2-2E68319D1128}" type="datetimeFigureOut">
              <a:rPr lang="ko-KR" altLang="en-US" smtClean="0"/>
              <a:t>2009-07-09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62BD5-B121-4175-A4C8-46406E60E3C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1F491-6475-4FFB-9DD2-2E68319D1128}" type="datetimeFigureOut">
              <a:rPr lang="ko-KR" altLang="en-US" smtClean="0"/>
              <a:t>2009-07-09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62BD5-B121-4175-A4C8-46406E60E3C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1F491-6475-4FFB-9DD2-2E68319D1128}" type="datetimeFigureOut">
              <a:rPr lang="ko-KR" altLang="en-US" smtClean="0"/>
              <a:t>2009-07-09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62BD5-B121-4175-A4C8-46406E60E3C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1F491-6475-4FFB-9DD2-2E68319D1128}" type="datetimeFigureOut">
              <a:rPr lang="ko-KR" altLang="en-US" smtClean="0"/>
              <a:t>2009-07-09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62BD5-B121-4175-A4C8-46406E60E3C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1F491-6475-4FFB-9DD2-2E68319D1128}" type="datetimeFigureOut">
              <a:rPr lang="ko-KR" altLang="en-US" smtClean="0"/>
              <a:t>2009-07-09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62BD5-B121-4175-A4C8-46406E60E3C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1F491-6475-4FFB-9DD2-2E68319D1128}" type="datetimeFigureOut">
              <a:rPr lang="ko-KR" altLang="en-US" smtClean="0"/>
              <a:t>2009-07-09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62BD5-B121-4175-A4C8-46406E60E3C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1F491-6475-4FFB-9DD2-2E68319D1128}" type="datetimeFigureOut">
              <a:rPr lang="ko-KR" altLang="en-US" smtClean="0"/>
              <a:t>2009-07-09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62BD5-B121-4175-A4C8-46406E60E3C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1F491-6475-4FFB-9DD2-2E68319D1128}" type="datetimeFigureOut">
              <a:rPr lang="ko-KR" altLang="en-US" smtClean="0"/>
              <a:t>2009-07-09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62BD5-B121-4175-A4C8-46406E60E3C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1F491-6475-4FFB-9DD2-2E68319D1128}" type="datetimeFigureOut">
              <a:rPr lang="ko-KR" altLang="en-US" smtClean="0"/>
              <a:t>2009-07-09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62BD5-B121-4175-A4C8-46406E60E3C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1F491-6475-4FFB-9DD2-2E68319D1128}" type="datetimeFigureOut">
              <a:rPr lang="ko-KR" altLang="en-US" smtClean="0"/>
              <a:t>2009-07-09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62BD5-B121-4175-A4C8-46406E60E3C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1F491-6475-4FFB-9DD2-2E68319D1128}" type="datetimeFigureOut">
              <a:rPr lang="ko-KR" altLang="en-US" smtClean="0"/>
              <a:t>2009-07-09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62BD5-B121-4175-A4C8-46406E60E3C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F1F491-6475-4FFB-9DD2-2E68319D1128}" type="datetimeFigureOut">
              <a:rPr lang="ko-KR" altLang="en-US" smtClean="0"/>
              <a:t>2009-07-09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862BD5-B121-4175-A4C8-46406E60E3C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randomBar/>
  </p:transition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화면 슬라이드 쇼(4:3)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슬라이드 1</vt:lpstr>
      <vt:lpstr>슬라이드 2</vt:lpstr>
    </vt:vector>
  </TitlesOfParts>
  <Company>대한민국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한국인</dc:creator>
  <cp:lastModifiedBy>한국인</cp:lastModifiedBy>
  <cp:revision>1</cp:revision>
  <dcterms:created xsi:type="dcterms:W3CDTF">2009-07-09T08:46:56Z</dcterms:created>
  <dcterms:modified xsi:type="dcterms:W3CDTF">2009-07-09T08:47:31Z</dcterms:modified>
</cp:coreProperties>
</file>