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1F491-6475-4FFB-9DD2-2E68319D1128}" type="datetimeFigureOut">
              <a:rPr lang="ko-KR" altLang="en-US" smtClean="0"/>
              <a:t>2009-07-09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2BD5-B121-4175-A4C8-46406E60E3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2009-07-09T08:46:56Z</dcterms:created>
  <dcterms:modified xsi:type="dcterms:W3CDTF">2009-07-09T08:47:31Z</dcterms:modified>
</cp:coreProperties>
</file>