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BE09-0C09-46E7-A7DF-DDB65C348C10}" type="datetimeFigureOut">
              <a:rPr lang="ko-KR" altLang="en-US" smtClean="0"/>
              <a:t>2010-12-08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F9C3-9044-4CDA-93CB-260C564C811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BE09-0C09-46E7-A7DF-DDB65C348C10}" type="datetimeFigureOut">
              <a:rPr lang="ko-KR" altLang="en-US" smtClean="0"/>
              <a:t>2010-12-08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F9C3-9044-4CDA-93CB-260C564C811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BE09-0C09-46E7-A7DF-DDB65C348C10}" type="datetimeFigureOut">
              <a:rPr lang="ko-KR" altLang="en-US" smtClean="0"/>
              <a:t>2010-12-08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F9C3-9044-4CDA-93CB-260C564C811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BE09-0C09-46E7-A7DF-DDB65C348C10}" type="datetimeFigureOut">
              <a:rPr lang="ko-KR" altLang="en-US" smtClean="0"/>
              <a:t>2010-12-08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F9C3-9044-4CDA-93CB-260C564C811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BE09-0C09-46E7-A7DF-DDB65C348C10}" type="datetimeFigureOut">
              <a:rPr lang="ko-KR" altLang="en-US" smtClean="0"/>
              <a:t>2010-12-08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F9C3-9044-4CDA-93CB-260C564C811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BE09-0C09-46E7-A7DF-DDB65C348C10}" type="datetimeFigureOut">
              <a:rPr lang="ko-KR" altLang="en-US" smtClean="0"/>
              <a:t>2010-12-08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F9C3-9044-4CDA-93CB-260C564C811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BE09-0C09-46E7-A7DF-DDB65C348C10}" type="datetimeFigureOut">
              <a:rPr lang="ko-KR" altLang="en-US" smtClean="0"/>
              <a:t>2010-12-08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F9C3-9044-4CDA-93CB-260C564C811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BE09-0C09-46E7-A7DF-DDB65C348C10}" type="datetimeFigureOut">
              <a:rPr lang="ko-KR" altLang="en-US" smtClean="0"/>
              <a:t>2010-12-08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F9C3-9044-4CDA-93CB-260C564C811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BE09-0C09-46E7-A7DF-DDB65C348C10}" type="datetimeFigureOut">
              <a:rPr lang="ko-KR" altLang="en-US" smtClean="0"/>
              <a:t>2010-12-08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F9C3-9044-4CDA-93CB-260C564C811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BE09-0C09-46E7-A7DF-DDB65C348C10}" type="datetimeFigureOut">
              <a:rPr lang="ko-KR" altLang="en-US" smtClean="0"/>
              <a:t>2010-12-08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F9C3-9044-4CDA-93CB-260C564C811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BE09-0C09-46E7-A7DF-DDB65C348C10}" type="datetimeFigureOut">
              <a:rPr lang="ko-KR" altLang="en-US" smtClean="0"/>
              <a:t>2010-12-08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F9C3-9044-4CDA-93CB-260C564C811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4BE09-0C09-46E7-A7DF-DDB65C348C10}" type="datetimeFigureOut">
              <a:rPr lang="ko-KR" altLang="en-US" smtClean="0"/>
              <a:t>2010-12-08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4F9C3-9044-4CDA-93CB-260C564C811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Royal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Very Infortant Person</dc:creator>
  <cp:lastModifiedBy>Very Infortant Person</cp:lastModifiedBy>
  <cp:revision>1</cp:revision>
  <dcterms:created xsi:type="dcterms:W3CDTF">2010-12-08T14:48:33Z</dcterms:created>
  <dcterms:modified xsi:type="dcterms:W3CDTF">2010-12-08T14:50:03Z</dcterms:modified>
</cp:coreProperties>
</file>