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7D96-705F-44AF-A6E2-69DF1B31968C}" type="datetimeFigureOut">
              <a:rPr lang="ko-KR" altLang="en-US" smtClean="0"/>
              <a:t>2009-08-19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172C-FCE0-44E3-9439-A58A6BD3A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2009-08-19T12:03:41Z</dcterms:created>
  <dcterms:modified xsi:type="dcterms:W3CDTF">2009-08-19T12:04:30Z</dcterms:modified>
</cp:coreProperties>
</file>