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6A02-5401-4011-B5DE-6D597F23D4F9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647B-C2FE-49D3-9E31-64B31CDD89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아동부\최고최고\최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6500858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JXSAMO\My Documents\My Pictures\아동부\최고최고\최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6500858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JXSAMO\My Documents\My Pictures\아동부\최고최고\최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6716722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JXSAMO\My Documents\My Pictures\아동부\최고최고\최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6643734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JXSAMO\My Documents\My Pictures\아동부\최고최고\최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6643734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JXSAMO\My Documents\My Pictures\아동부\최고최고\최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6572296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배유태</dc:creator>
  <cp:lastModifiedBy>배유태</cp:lastModifiedBy>
  <cp:revision>1</cp:revision>
  <dcterms:created xsi:type="dcterms:W3CDTF">2008-05-24T07:42:20Z</dcterms:created>
  <dcterms:modified xsi:type="dcterms:W3CDTF">2008-05-24T07:47:26Z</dcterms:modified>
</cp:coreProperties>
</file>