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9255-6E91-4C59-830C-DC1C962332B0}" type="datetimeFigureOut">
              <a:rPr lang="ko-KR" altLang="en-US" smtClean="0"/>
              <a:pPr/>
              <a:t>2009-11-19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2612-E5FF-4ECC-AF39-621100F07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9255-6E91-4C59-830C-DC1C962332B0}" type="datetimeFigureOut">
              <a:rPr lang="ko-KR" altLang="en-US" smtClean="0"/>
              <a:pPr/>
              <a:t>2009-11-19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2612-E5FF-4ECC-AF39-621100F07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9255-6E91-4C59-830C-DC1C962332B0}" type="datetimeFigureOut">
              <a:rPr lang="ko-KR" altLang="en-US" smtClean="0"/>
              <a:pPr/>
              <a:t>2009-11-19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2612-E5FF-4ECC-AF39-621100F07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9255-6E91-4C59-830C-DC1C962332B0}" type="datetimeFigureOut">
              <a:rPr lang="ko-KR" altLang="en-US" smtClean="0"/>
              <a:pPr/>
              <a:t>2009-11-19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2612-E5FF-4ECC-AF39-621100F07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9255-6E91-4C59-830C-DC1C962332B0}" type="datetimeFigureOut">
              <a:rPr lang="ko-KR" altLang="en-US" smtClean="0"/>
              <a:pPr/>
              <a:t>2009-11-19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2612-E5FF-4ECC-AF39-621100F07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9255-6E91-4C59-830C-DC1C962332B0}" type="datetimeFigureOut">
              <a:rPr lang="ko-KR" altLang="en-US" smtClean="0"/>
              <a:pPr/>
              <a:t>2009-11-19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2612-E5FF-4ECC-AF39-621100F07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9255-6E91-4C59-830C-DC1C962332B0}" type="datetimeFigureOut">
              <a:rPr lang="ko-KR" altLang="en-US" smtClean="0"/>
              <a:pPr/>
              <a:t>2009-11-19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2612-E5FF-4ECC-AF39-621100F07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9255-6E91-4C59-830C-DC1C962332B0}" type="datetimeFigureOut">
              <a:rPr lang="ko-KR" altLang="en-US" smtClean="0"/>
              <a:pPr/>
              <a:t>2009-11-19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2612-E5FF-4ECC-AF39-621100F07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9255-6E91-4C59-830C-DC1C962332B0}" type="datetimeFigureOut">
              <a:rPr lang="ko-KR" altLang="en-US" smtClean="0"/>
              <a:pPr/>
              <a:t>2009-11-19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2612-E5FF-4ECC-AF39-621100F07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9255-6E91-4C59-830C-DC1C962332B0}" type="datetimeFigureOut">
              <a:rPr lang="ko-KR" altLang="en-US" smtClean="0"/>
              <a:pPr/>
              <a:t>2009-11-19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2612-E5FF-4ECC-AF39-621100F07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9255-6E91-4C59-830C-DC1C962332B0}" type="datetimeFigureOut">
              <a:rPr lang="ko-KR" altLang="en-US" smtClean="0"/>
              <a:pPr/>
              <a:t>2009-11-19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2612-E5FF-4ECC-AF39-621100F07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09255-6E91-4C59-830C-DC1C962332B0}" type="datetimeFigureOut">
              <a:rPr lang="ko-KR" altLang="en-US" smtClean="0"/>
              <a:pPr/>
              <a:t>2009-11-19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52612-E5FF-4ECC-AF39-621100F077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28604"/>
            <a:ext cx="8572560" cy="5214974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998589" y="285728"/>
            <a:ext cx="293046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최고의 선물</a:t>
            </a:r>
            <a:endParaRPr lang="en-US" altLang="ko-KR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85720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1/7</a:t>
            </a:r>
            <a:endParaRPr lang="en-US" altLang="ko-KR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28604"/>
            <a:ext cx="8572560" cy="521497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143768" y="428604"/>
            <a:ext cx="143027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최고의 선물</a:t>
            </a:r>
            <a:endParaRPr lang="en-US" altLang="ko-K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720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2/7</a:t>
            </a:r>
            <a:endParaRPr lang="en-US" altLang="ko-KR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28604"/>
            <a:ext cx="8572560" cy="521497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143768" y="428604"/>
            <a:ext cx="143027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최고의 선물</a:t>
            </a:r>
            <a:endParaRPr lang="en-US" altLang="ko-K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720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3/7</a:t>
            </a:r>
            <a:endParaRPr lang="en-US" altLang="ko-KR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28604"/>
            <a:ext cx="8572560" cy="521497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143768" y="428604"/>
            <a:ext cx="143027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최고의 선물</a:t>
            </a:r>
            <a:endParaRPr lang="en-US" altLang="ko-K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720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4/7</a:t>
            </a:r>
            <a:endParaRPr lang="en-US" altLang="ko-KR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28604"/>
            <a:ext cx="8572560" cy="521497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143768" y="428604"/>
            <a:ext cx="143027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최고의 선물</a:t>
            </a:r>
            <a:endParaRPr lang="en-US" altLang="ko-K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720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5/7</a:t>
            </a:r>
            <a:endParaRPr lang="en-US" altLang="ko-KR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28604"/>
            <a:ext cx="8572560" cy="521497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143768" y="428604"/>
            <a:ext cx="143027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최고의 선물</a:t>
            </a:r>
            <a:endParaRPr lang="en-US" altLang="ko-K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720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6/7</a:t>
            </a:r>
            <a:endParaRPr lang="en-US" altLang="ko-KR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28604"/>
            <a:ext cx="8572560" cy="521497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143768" y="428604"/>
            <a:ext cx="143027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최고의 선물</a:t>
            </a:r>
            <a:endParaRPr lang="en-US" altLang="ko-K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85720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7/7</a:t>
            </a:r>
            <a:endParaRPr lang="en-US" altLang="ko-KR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</Words>
  <Application>Microsoft Office PowerPoint</Application>
  <PresentationFormat>화면 슬라이드 쇼(4:3)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韓國人</cp:lastModifiedBy>
  <cp:revision>4</cp:revision>
  <dcterms:created xsi:type="dcterms:W3CDTF">2009-11-17T12:49:56Z</dcterms:created>
  <dcterms:modified xsi:type="dcterms:W3CDTF">2009-11-19T10:21:49Z</dcterms:modified>
</cp:coreProperties>
</file>