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3206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30091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최</a:t>
            </a:r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고가 되고 싶어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429652" y="6215082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1/3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그림 11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2642141"/>
          </a:xfrm>
          <a:prstGeom prst="rect">
            <a:avLst/>
          </a:prstGeom>
        </p:spPr>
      </p:pic>
      <p:pic>
        <p:nvPicPr>
          <p:cNvPr id="13" name="그림 12" descr="1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643314"/>
            <a:ext cx="2121938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477559" y="6215082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/3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6360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59000">
              <a:schemeClr val="accent1">
                <a:lumMod val="20000"/>
                <a:lumOff val="80000"/>
              </a:schemeClr>
            </a:gs>
            <a:gs pos="100000">
              <a:srgbClr val="00206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429652" y="6215082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/3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133.jpg"/>
          <p:cNvPicPr>
            <a:picLocks noChangeAspect="1"/>
          </p:cNvPicPr>
          <p:nvPr/>
        </p:nvPicPr>
        <p:blipFill>
          <a:blip r:embed="rId2"/>
          <a:srcRect l="10937" r="17188" b="7086"/>
          <a:stretch>
            <a:fillRect/>
          </a:stretch>
        </p:blipFill>
        <p:spPr>
          <a:xfrm>
            <a:off x="2786050" y="2923955"/>
            <a:ext cx="4286280" cy="393404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그림 6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298"/>
            <a:ext cx="9143245" cy="1481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</Words>
  <Application>Microsoft Office PowerPoint</Application>
  <PresentationFormat>화면 슬라이드 쇼(4:3)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슬라이드 1</vt:lpstr>
      <vt:lpstr>슬라이드 2</vt:lpstr>
      <vt:lpstr>슬라이드 3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12</cp:revision>
  <dcterms:created xsi:type="dcterms:W3CDTF">2010-02-18T04:46:16Z</dcterms:created>
  <dcterms:modified xsi:type="dcterms:W3CDTF">2010-04-24T04:04:51Z</dcterms:modified>
</cp:coreProperties>
</file>