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최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고가 되고 싶어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429652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6421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477559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6360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429652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928802"/>
            <a:ext cx="9143245" cy="14812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2010-02-18T04:46:16Z</dcterms:created>
  <dcterms:modified xsi:type="dcterms:W3CDTF">2010-04-24T03:33:27Z</dcterms:modified>
</cp:coreProperties>
</file>