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30091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최</a:t>
            </a:r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고가 되고 싶어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95745"/>
            <a:ext cx="9143245" cy="526650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2688397"/>
            <a:ext cx="9143245" cy="148120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</Words>
  <Application>Microsoft Office PowerPoint</Application>
  <PresentationFormat>화면 슬라이드 쇼(4:3)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7</cp:revision>
  <dcterms:created xsi:type="dcterms:W3CDTF">2010-02-18T04:46:16Z</dcterms:created>
  <dcterms:modified xsi:type="dcterms:W3CDTF">2010-04-24T03:29:00Z</dcterms:modified>
</cp:coreProperties>
</file>