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292F-57B6-4F29-8859-2FF153F56E4E}" type="datetimeFigureOut">
              <a:rPr lang="ko-KR" altLang="en-US" smtClean="0"/>
              <a:t>2011-04-21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70A5-887F-4C9F-9591-DE99D8D342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2011-04-21T14:57:25Z</dcterms:created>
  <dcterms:modified xsi:type="dcterms:W3CDTF">2011-04-21T15:00:38Z</dcterms:modified>
</cp:coreProperties>
</file>