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5" r:id="rId9"/>
    <p:sldId id="261" r:id="rId10"/>
    <p:sldId id="262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EA1C7-EECF-4B8F-B13B-250944E943E5}" type="datetimeFigureOut">
              <a:rPr lang="ko-KR" altLang="en-US" smtClean="0"/>
              <a:t>2009-11-19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7E19A-44DF-4705-BDE3-48222B29CA5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87621"/>
            <a:ext cx="8572560" cy="5255957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1071538" y="292222"/>
            <a:ext cx="27574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천사들의 노래가</a:t>
            </a:r>
            <a:endParaRPr lang="en-US" altLang="ko-KR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200937" y="6253483"/>
            <a:ext cx="8002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나눔고딕 Bold" pitchFamily="50" charset="-127"/>
                <a:ea typeface="나눔고딕 Bold" pitchFamily="50" charset="-127"/>
              </a:rPr>
              <a:t>1/10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나눔고딕 Bold" pitchFamily="50" charset="-127"/>
              <a:ea typeface="나눔고딕 Bold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00034" y="2143116"/>
            <a:ext cx="5950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1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절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87621"/>
            <a:ext cx="8572560" cy="525595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6253483"/>
            <a:ext cx="100013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나눔고딕 Bold" pitchFamily="50" charset="-127"/>
                <a:ea typeface="나눔고딕 Bold" pitchFamily="50" charset="-127"/>
              </a:rPr>
              <a:t>10/10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나눔고딕 Bold" pitchFamily="50" charset="-127"/>
              <a:ea typeface="나눔고딕 Bold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929454" y="467005"/>
            <a:ext cx="17283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천사들의 노래가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87621"/>
            <a:ext cx="8572560" cy="525595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00937" y="6253483"/>
            <a:ext cx="8290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나눔고딕 Bold" pitchFamily="50" charset="-127"/>
                <a:ea typeface="나눔고딕 Bold" pitchFamily="50" charset="-127"/>
              </a:rPr>
              <a:t>2/10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나눔고딕 Bold" pitchFamily="50" charset="-127"/>
              <a:ea typeface="나눔고딕 Bold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929454" y="467005"/>
            <a:ext cx="17283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천사들의 노래가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87621"/>
            <a:ext cx="8572560" cy="525595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00937" y="6253483"/>
            <a:ext cx="8290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나눔고딕 Bold" pitchFamily="50" charset="-127"/>
                <a:ea typeface="나눔고딕 Bold" pitchFamily="50" charset="-127"/>
              </a:rPr>
              <a:t>3/10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나눔고딕 Bold" pitchFamily="50" charset="-127"/>
              <a:ea typeface="나눔고딕 Bold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929454" y="467005"/>
            <a:ext cx="17283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천사들의 노래가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-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87621"/>
            <a:ext cx="8572560" cy="525595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00937" y="6253483"/>
            <a:ext cx="8290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나눔고딕 Bold" pitchFamily="50" charset="-127"/>
                <a:ea typeface="나눔고딕 Bold" pitchFamily="50" charset="-127"/>
              </a:rPr>
              <a:t>4/10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나눔고딕 Bold" pitchFamily="50" charset="-127"/>
              <a:ea typeface="나눔고딕 Bold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929454" y="467005"/>
            <a:ext cx="17283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천사들의 노래가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00034" y="2143116"/>
            <a:ext cx="5950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2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절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87621"/>
            <a:ext cx="8572560" cy="525595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00937" y="6253483"/>
            <a:ext cx="8290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나눔고딕 Bold" pitchFamily="50" charset="-127"/>
                <a:ea typeface="나눔고딕 Bold" pitchFamily="50" charset="-127"/>
              </a:rPr>
              <a:t>5/10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나눔고딕 Bold" pitchFamily="50" charset="-127"/>
              <a:ea typeface="나눔고딕 Bold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929454" y="467005"/>
            <a:ext cx="17283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천사들의 노래가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87621"/>
            <a:ext cx="8572560" cy="525595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00937" y="6253483"/>
            <a:ext cx="82907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나눔고딕 Bold" pitchFamily="50" charset="-127"/>
                <a:ea typeface="나눔고딕 Bold" pitchFamily="50" charset="-127"/>
              </a:rPr>
              <a:t>6/10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나눔고딕 Bold" pitchFamily="50" charset="-127"/>
              <a:ea typeface="나눔고딕 Bold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929454" y="467005"/>
            <a:ext cx="17283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천사들의 노래가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87621"/>
            <a:ext cx="8572560" cy="525595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00937" y="6253483"/>
            <a:ext cx="8290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나눔고딕 Bold" pitchFamily="50" charset="-127"/>
                <a:ea typeface="나눔고딕 Bold" pitchFamily="50" charset="-127"/>
              </a:rPr>
              <a:t>7/10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나눔고딕 Bold" pitchFamily="50" charset="-127"/>
              <a:ea typeface="나눔고딕 Bold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929454" y="467005"/>
            <a:ext cx="17283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천사들의 노래가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00034" y="2143116"/>
            <a:ext cx="5950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3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절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87621"/>
            <a:ext cx="8572560" cy="525595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00937" y="6253483"/>
            <a:ext cx="8290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나눔고딕 Bold" pitchFamily="50" charset="-127"/>
                <a:ea typeface="나눔고딕 Bold" pitchFamily="50" charset="-127"/>
              </a:rPr>
              <a:t>8/10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나눔고딕 Bold" pitchFamily="50" charset="-127"/>
              <a:ea typeface="나눔고딕 Bold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929454" y="467005"/>
            <a:ext cx="17283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천사들의 노래가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-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87621"/>
            <a:ext cx="8572560" cy="525595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00937" y="6253483"/>
            <a:ext cx="8290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나눔고딕 Bold" pitchFamily="50" charset="-127"/>
                <a:ea typeface="나눔고딕 Bold" pitchFamily="50" charset="-127"/>
              </a:rPr>
              <a:t>9/10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나눔고딕 Bold" pitchFamily="50" charset="-127"/>
              <a:ea typeface="나눔고딕 Bold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929454" y="467005"/>
            <a:ext cx="17283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천사들의 노래가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36</Words>
  <Application>Microsoft Office PowerPoint</Application>
  <PresentationFormat>화면 슬라이드 쇼(4:3)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2</cp:revision>
  <dcterms:created xsi:type="dcterms:W3CDTF">2009-11-19T07:36:14Z</dcterms:created>
  <dcterms:modified xsi:type="dcterms:W3CDTF">2009-11-19T07:52:54Z</dcterms:modified>
</cp:coreProperties>
</file>