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7BBC8-BC8E-46D7-82F4-0E73E2CE1A85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5A8A-49D5-4E50-86C6-5435CD75953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2009-08-22T03:22:10Z</dcterms:created>
  <dcterms:modified xsi:type="dcterms:W3CDTF">2009-08-22T03:22:44Z</dcterms:modified>
</cp:coreProperties>
</file>