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F4ED1-3BF3-45B9-8DF5-73ED17892FCB}" type="datetimeFigureOut">
              <a:rPr lang="ko-KR" altLang="en-US"/>
              <a:pPr>
                <a:defRPr/>
              </a:pPr>
              <a:t>2011-03-15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4940E-ED67-44F1-8A91-CE70ACA00DA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AE86D-D071-410D-9759-D225CC00C153}" type="datetimeFigureOut">
              <a:rPr lang="ko-KR" altLang="en-US"/>
              <a:pPr>
                <a:defRPr/>
              </a:pPr>
              <a:t>2011-03-15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9FFC1-A584-426E-A291-173FAC9C4CB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078A3-4AB6-451E-A973-8A3351856F02}" type="datetimeFigureOut">
              <a:rPr lang="ko-KR" altLang="en-US"/>
              <a:pPr>
                <a:defRPr/>
              </a:pPr>
              <a:t>2011-03-15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FE999-1F1D-42D7-B5F1-232A262A144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E10C9-9058-4C70-A99A-BD5B82FA4499}" type="datetimeFigureOut">
              <a:rPr lang="ko-KR" altLang="en-US"/>
              <a:pPr>
                <a:defRPr/>
              </a:pPr>
              <a:t>2011-03-15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A5CBC-E257-4D97-B671-CCFC3246054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6E1A3-BA79-46D2-9B35-31EE1D827908}" type="datetimeFigureOut">
              <a:rPr lang="ko-KR" altLang="en-US"/>
              <a:pPr>
                <a:defRPr/>
              </a:pPr>
              <a:t>2011-03-15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8FE70-9600-4A72-8258-E9545E0A7BE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2C7B5-D5A4-4E31-AF61-562204F88A3D}" type="datetimeFigureOut">
              <a:rPr lang="ko-KR" altLang="en-US"/>
              <a:pPr>
                <a:defRPr/>
              </a:pPr>
              <a:t>2011-03-15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34FBE-544E-45BC-95C6-7A3897C0F6A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E1F87-6DD3-4B06-B274-B560AAA2F97D}" type="datetimeFigureOut">
              <a:rPr lang="ko-KR" altLang="en-US"/>
              <a:pPr>
                <a:defRPr/>
              </a:pPr>
              <a:t>2011-03-15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4DDF2-8CCB-4260-8315-35B59CF7BC5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A12CE-9634-4948-BF82-7B9D3300816D}" type="datetimeFigureOut">
              <a:rPr lang="ko-KR" altLang="en-US"/>
              <a:pPr>
                <a:defRPr/>
              </a:pPr>
              <a:t>2011-03-15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99D65-A667-48DC-B288-96A5C0CD6D1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1AE44-03E9-4BB6-9EBF-6D26555F0DFE}" type="datetimeFigureOut">
              <a:rPr lang="ko-KR" altLang="en-US"/>
              <a:pPr>
                <a:defRPr/>
              </a:pPr>
              <a:t>2011-03-15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3B149-95CA-4C43-8F7D-D41F3B46DB9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13EF2-3BA6-4A96-82F7-BE3A98CB1CE8}" type="datetimeFigureOut">
              <a:rPr lang="ko-KR" altLang="en-US"/>
              <a:pPr>
                <a:defRPr/>
              </a:pPr>
              <a:t>2011-03-15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E25B5-4A99-413B-8B18-84A973D20E4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AAADE-D9E1-4FA7-BC4D-99F3C38741AC}" type="datetimeFigureOut">
              <a:rPr lang="ko-KR" altLang="en-US"/>
              <a:pPr>
                <a:defRPr/>
              </a:pPr>
              <a:t>2011-03-15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02235-32F8-4404-96BF-A7837857DD7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fld id="{532D21C6-F934-43D4-AFA1-97C14F77AB64}" type="datetimeFigureOut">
              <a:rPr lang="ko-KR" altLang="en-US"/>
              <a:pPr>
                <a:defRPr/>
              </a:pPr>
              <a:t>2011-03-15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fld id="{1F830457-7823-42C4-B19E-A88B4F833A1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2" name="그림 3" descr="111.JPG"/>
          <p:cNvPicPr>
            <a:picLocks noChangeAspect="1"/>
          </p:cNvPicPr>
          <p:nvPr/>
        </p:nvPicPr>
        <p:blipFill>
          <a:blip r:embed="rId2"/>
          <a:srcRect t="52376" b="4166"/>
          <a:stretch>
            <a:fillRect/>
          </a:stretch>
        </p:blipFill>
        <p:spPr bwMode="auto">
          <a:xfrm>
            <a:off x="0" y="4786313"/>
            <a:ext cx="9144000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803" name="그림 4" descr="548%255B1%255D.gif"/>
          <p:cNvPicPr>
            <a:picLocks noChangeAspect="1"/>
          </p:cNvPicPr>
          <p:nvPr/>
        </p:nvPicPr>
        <p:blipFill>
          <a:blip r:embed="rId3"/>
          <a:srcRect t="10861" b="76070"/>
          <a:stretch>
            <a:fillRect/>
          </a:stretch>
        </p:blipFill>
        <p:spPr bwMode="auto">
          <a:xfrm>
            <a:off x="142875" y="500063"/>
            <a:ext cx="900112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804" name="그림 9" descr="548%255B1%255D.gif"/>
          <p:cNvPicPr>
            <a:picLocks noChangeAspect="1"/>
          </p:cNvPicPr>
          <p:nvPr/>
        </p:nvPicPr>
        <p:blipFill>
          <a:blip r:embed="rId3"/>
          <a:srcRect t="30602" b="55241"/>
          <a:stretch>
            <a:fillRect/>
          </a:stretch>
        </p:blipFill>
        <p:spPr bwMode="auto">
          <a:xfrm>
            <a:off x="142875" y="2786063"/>
            <a:ext cx="9001125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그림 3" descr="444.jpg"/>
          <p:cNvPicPr>
            <a:picLocks noChangeAspect="1"/>
          </p:cNvPicPr>
          <p:nvPr/>
        </p:nvPicPr>
        <p:blipFill>
          <a:blip r:embed="rId2"/>
          <a:srcRect t="26041" b="9375"/>
          <a:stretch>
            <a:fillRect/>
          </a:stretch>
        </p:blipFill>
        <p:spPr bwMode="auto">
          <a:xfrm>
            <a:off x="0" y="4929188"/>
            <a:ext cx="9124950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27" name="그림 6" descr="548%255B1%255D.gif"/>
          <p:cNvPicPr>
            <a:picLocks noChangeAspect="1"/>
          </p:cNvPicPr>
          <p:nvPr/>
        </p:nvPicPr>
        <p:blipFill>
          <a:blip r:embed="rId3"/>
          <a:srcRect t="51042" b="36458"/>
          <a:stretch>
            <a:fillRect/>
          </a:stretch>
        </p:blipFill>
        <p:spPr bwMode="auto">
          <a:xfrm>
            <a:off x="142875" y="428625"/>
            <a:ext cx="9001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28" name="그림 7" descr="548%255B1%255D.gif"/>
          <p:cNvPicPr>
            <a:picLocks noChangeAspect="1"/>
          </p:cNvPicPr>
          <p:nvPr/>
        </p:nvPicPr>
        <p:blipFill>
          <a:blip r:embed="rId3"/>
          <a:srcRect t="63542" b="25000"/>
          <a:stretch>
            <a:fillRect/>
          </a:stretch>
        </p:blipFill>
        <p:spPr bwMode="auto">
          <a:xfrm>
            <a:off x="142875" y="2714625"/>
            <a:ext cx="9001125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0" name="그림 3" descr="7777.JPG"/>
          <p:cNvPicPr>
            <a:picLocks noChangeAspect="1"/>
          </p:cNvPicPr>
          <p:nvPr/>
        </p:nvPicPr>
        <p:blipFill>
          <a:blip r:embed="rId2"/>
          <a:srcRect t="3125" b="312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851" name="그림 5" descr="548%255B1%255D.gif"/>
          <p:cNvPicPr>
            <a:picLocks noChangeAspect="1"/>
          </p:cNvPicPr>
          <p:nvPr/>
        </p:nvPicPr>
        <p:blipFill>
          <a:blip r:embed="rId3"/>
          <a:srcRect t="23958" b="69792"/>
          <a:stretch>
            <a:fillRect/>
          </a:stretch>
        </p:blipFill>
        <p:spPr bwMode="auto">
          <a:xfrm>
            <a:off x="142875" y="1928813"/>
            <a:ext cx="8786813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852" name="그림 7" descr="548%255B1%255D.gif"/>
          <p:cNvPicPr>
            <a:picLocks noChangeAspect="1"/>
          </p:cNvPicPr>
          <p:nvPr/>
        </p:nvPicPr>
        <p:blipFill>
          <a:blip r:embed="rId3"/>
          <a:srcRect t="44792" b="49306"/>
          <a:stretch>
            <a:fillRect/>
          </a:stretch>
        </p:blipFill>
        <p:spPr bwMode="auto">
          <a:xfrm>
            <a:off x="142875" y="4357688"/>
            <a:ext cx="9001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4" name="그림 3" descr="444.jpg"/>
          <p:cNvPicPr>
            <a:picLocks noChangeAspect="1"/>
          </p:cNvPicPr>
          <p:nvPr/>
        </p:nvPicPr>
        <p:blipFill>
          <a:blip r:embed="rId2"/>
          <a:srcRect t="26041" b="9375"/>
          <a:stretch>
            <a:fillRect/>
          </a:stretch>
        </p:blipFill>
        <p:spPr bwMode="auto">
          <a:xfrm>
            <a:off x="0" y="4929188"/>
            <a:ext cx="9124950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9875" name="그림 6" descr="548%255B1%255D.gif"/>
          <p:cNvPicPr>
            <a:picLocks noChangeAspect="1"/>
          </p:cNvPicPr>
          <p:nvPr/>
        </p:nvPicPr>
        <p:blipFill>
          <a:blip r:embed="rId3"/>
          <a:srcRect t="51042" b="36458"/>
          <a:stretch>
            <a:fillRect/>
          </a:stretch>
        </p:blipFill>
        <p:spPr bwMode="auto">
          <a:xfrm>
            <a:off x="142875" y="428625"/>
            <a:ext cx="9001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9876" name="그림 7" descr="548%255B1%255D.gif"/>
          <p:cNvPicPr>
            <a:picLocks noChangeAspect="1"/>
          </p:cNvPicPr>
          <p:nvPr/>
        </p:nvPicPr>
        <p:blipFill>
          <a:blip r:embed="rId3"/>
          <a:srcRect t="63542" b="25000"/>
          <a:stretch>
            <a:fillRect/>
          </a:stretch>
        </p:blipFill>
        <p:spPr bwMode="auto">
          <a:xfrm>
            <a:off x="142875" y="2714625"/>
            <a:ext cx="9001125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화면 슬라이드 쇼(4:3)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1_Office 테마</vt:lpstr>
      <vt:lpstr>슬라이드 1</vt:lpstr>
      <vt:lpstr>슬라이드 2</vt:lpstr>
      <vt:lpstr>슬라이드 3</vt:lpstr>
      <vt:lpstr>슬라이드 4</vt:lpstr>
    </vt:vector>
  </TitlesOfParts>
  <Company>Royal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Very Infortant Person</dc:creator>
  <cp:lastModifiedBy>Very Infortant Person</cp:lastModifiedBy>
  <cp:revision>1</cp:revision>
  <dcterms:created xsi:type="dcterms:W3CDTF">2011-03-14T23:10:32Z</dcterms:created>
  <dcterms:modified xsi:type="dcterms:W3CDTF">2011-03-14T23:11:04Z</dcterms:modified>
</cp:coreProperties>
</file>