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32406-D2E9-44B4-A5ED-36734E0B0C8B}" type="datetimeFigureOut">
              <a:rPr lang="ko-KR" altLang="en-US" smtClean="0"/>
              <a:t>2010-06-12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B56C7-D430-488F-A106-F793182C03B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428604"/>
            <a:ext cx="4929222" cy="7858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latin typeface="HY동녘B" pitchFamily="18" charset="-127"/>
                <a:ea typeface="HY동녘B" pitchFamily="18" charset="-127"/>
              </a:rPr>
              <a:t>찬 양 해 요</a:t>
            </a:r>
            <a:endParaRPr lang="ko-KR" altLang="en-US" sz="4400" dirty="0">
              <a:latin typeface="HY동녘B" pitchFamily="18" charset="-127"/>
              <a:ea typeface="HY동녘B" pitchFamily="18" charset="-127"/>
            </a:endParaRPr>
          </a:p>
        </p:txBody>
      </p:sp>
      <p:pic>
        <p:nvPicPr>
          <p:cNvPr id="3" name="그림 2" descr="8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0240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428604"/>
            <a:ext cx="4929222" cy="7858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latin typeface="HY동녘B" pitchFamily="18" charset="-127"/>
                <a:ea typeface="HY동녘B" pitchFamily="18" charset="-127"/>
              </a:rPr>
              <a:t>찬 양 해 요</a:t>
            </a:r>
            <a:endParaRPr lang="ko-KR" altLang="en-US" sz="4400" dirty="0">
              <a:latin typeface="HY동녘B" pitchFamily="18" charset="-127"/>
              <a:ea typeface="HY동녘B" pitchFamily="18" charset="-127"/>
            </a:endParaRPr>
          </a:p>
        </p:txBody>
      </p:sp>
      <p:pic>
        <p:nvPicPr>
          <p:cNvPr id="3" name="그림 2" descr="8-2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0240"/>
            <a:ext cx="9144000" cy="1296719"/>
          </a:xfrm>
          <a:prstGeom prst="rect">
            <a:avLst/>
          </a:prstGeom>
        </p:spPr>
      </p:pic>
      <p:pic>
        <p:nvPicPr>
          <p:cNvPr id="4" name="그림 3" descr="8-2-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00372"/>
            <a:ext cx="9144000" cy="16741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</Words>
  <Application>Microsoft Office PowerPoint</Application>
  <PresentationFormat>화면 슬라이드 쇼(4:3)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2</cp:revision>
  <dcterms:created xsi:type="dcterms:W3CDTF">2010-06-12T13:38:02Z</dcterms:created>
  <dcterms:modified xsi:type="dcterms:W3CDTF">2010-06-12T13:56:24Z</dcterms:modified>
</cp:coreProperties>
</file>