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BC75-C43F-4A1C-8CA1-D9B1CD63C202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534F4-4ABA-40B0-B6F5-30F4E016C2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2009-06-26T14:38:58Z</dcterms:created>
  <dcterms:modified xsi:type="dcterms:W3CDTF">2009-06-26T14:44:22Z</dcterms:modified>
</cp:coreProperties>
</file>