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A00F-63E9-4F54-975A-A10A4F498A9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66F9-FBE1-4B83-BD83-BE467D24B6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2009-07-23T15:30:06Z</dcterms:created>
  <dcterms:modified xsi:type="dcterms:W3CDTF">2009-07-23T15:30:54Z</dcterms:modified>
</cp:coreProperties>
</file>