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FF4B-48DB-4373-AE02-FB14690C4548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BCE3-0046-4600-85ED-86DD1C41F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2009-09-29T04:21:38Z</dcterms:created>
  <dcterms:modified xsi:type="dcterms:W3CDTF">2009-09-29T04:22:28Z</dcterms:modified>
</cp:coreProperties>
</file>