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67" r:id="rId7"/>
    <p:sldId id="268" r:id="rId8"/>
    <p:sldId id="269" r:id="rId9"/>
    <p:sldId id="258" r:id="rId10"/>
    <p:sldId id="270" r:id="rId11"/>
    <p:sldId id="271" r:id="rId12"/>
    <p:sldId id="272" r:id="rId13"/>
    <p:sldId id="259" r:id="rId14"/>
    <p:sldId id="273" r:id="rId15"/>
    <p:sldId id="274" r:id="rId16"/>
    <p:sldId id="275" r:id="rId17"/>
    <p:sldId id="260" r:id="rId18"/>
    <p:sldId id="261" r:id="rId19"/>
    <p:sldId id="263" r:id="rId20"/>
    <p:sldId id="262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2DEA-4E70-4D7E-97BB-699557708A1B}" type="datetimeFigureOut">
              <a:rPr lang="ko-KR" altLang="en-US" smtClean="0"/>
              <a:t>2009-11-26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B6D9A-F442-4A9C-BB45-A25755C468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2009-11-26T10:42:08Z</dcterms:created>
  <dcterms:modified xsi:type="dcterms:W3CDTF">2009-11-26T10:44:18Z</dcterms:modified>
</cp:coreProperties>
</file>