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3" r:id="rId5"/>
    <p:sldId id="259" r:id="rId6"/>
    <p:sldId id="264" r:id="rId7"/>
    <p:sldId id="260" r:id="rId8"/>
    <p:sldId id="265" r:id="rId9"/>
    <p:sldId id="261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E8A6-01C8-439E-95EE-8455AD75323A}" type="datetimeFigureOut">
              <a:rPr lang="ko-KR" altLang="en-US" smtClean="0"/>
              <a:t>2010-08-27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55E0C-149E-4164-89AE-98CF0D8280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404664"/>
            <a:ext cx="9155113" cy="3865811"/>
            <a:chOff x="-11113" y="548680"/>
            <a:chExt cx="9155113" cy="3865811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2" cstate="print"/>
            <a:srcRect b="52108"/>
            <a:stretch>
              <a:fillRect/>
            </a:stretch>
          </p:blipFill>
          <p:spPr bwMode="auto">
            <a:xfrm>
              <a:off x="-11113" y="1124744"/>
              <a:ext cx="9155113" cy="3289747"/>
            </a:xfrm>
            <a:prstGeom prst="rect">
              <a:avLst/>
            </a:prstGeom>
            <a:noFill/>
          </p:spPr>
        </p:pic>
        <p:sp>
          <p:nvSpPr>
            <p:cNvPr id="3" name="TextBox 2"/>
            <p:cNvSpPr txBox="1"/>
            <p:nvPr/>
          </p:nvSpPr>
          <p:spPr>
            <a:xfrm>
              <a:off x="2699792" y="548680"/>
              <a:ext cx="3600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200" dirty="0" smtClean="0">
                  <a:latin typeface="HY헤드라인M" pitchFamily="18" charset="-127"/>
                  <a:ea typeface="HY헤드라인M" pitchFamily="18" charset="-127"/>
                </a:rPr>
                <a:t>찬송의 꽃</a:t>
              </a:r>
              <a:endParaRPr lang="ko-KR" altLang="en-US" sz="3200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 t="47892"/>
          <a:stretch>
            <a:fillRect/>
          </a:stretch>
        </p:blipFill>
        <p:spPr bwMode="auto">
          <a:xfrm>
            <a:off x="-11113" y="836712"/>
            <a:ext cx="9155113" cy="3579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 t="47892"/>
          <a:stretch>
            <a:fillRect/>
          </a:stretch>
        </p:blipFill>
        <p:spPr bwMode="auto">
          <a:xfrm>
            <a:off x="0" y="836712"/>
            <a:ext cx="9155113" cy="3579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 b="52108"/>
          <a:stretch>
            <a:fillRect/>
          </a:stretch>
        </p:blipFill>
        <p:spPr bwMode="auto">
          <a:xfrm>
            <a:off x="0" y="620688"/>
            <a:ext cx="9155113" cy="32897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 t="47892"/>
          <a:stretch>
            <a:fillRect/>
          </a:stretch>
        </p:blipFill>
        <p:spPr bwMode="auto">
          <a:xfrm>
            <a:off x="-11113" y="908720"/>
            <a:ext cx="9155113" cy="3579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 b="52108"/>
          <a:stretch>
            <a:fillRect/>
          </a:stretch>
        </p:blipFill>
        <p:spPr bwMode="auto">
          <a:xfrm>
            <a:off x="-11113" y="548680"/>
            <a:ext cx="9155113" cy="32897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 t="47892"/>
          <a:stretch>
            <a:fillRect/>
          </a:stretch>
        </p:blipFill>
        <p:spPr bwMode="auto">
          <a:xfrm>
            <a:off x="0" y="836712"/>
            <a:ext cx="9155113" cy="3579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 b="52108"/>
          <a:stretch>
            <a:fillRect/>
          </a:stretch>
        </p:blipFill>
        <p:spPr bwMode="auto">
          <a:xfrm>
            <a:off x="0" y="476672"/>
            <a:ext cx="9155113" cy="32897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 t="47892"/>
          <a:stretch>
            <a:fillRect/>
          </a:stretch>
        </p:blipFill>
        <p:spPr bwMode="auto">
          <a:xfrm>
            <a:off x="-11113" y="908720"/>
            <a:ext cx="9155113" cy="3579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 b="52108"/>
          <a:stretch>
            <a:fillRect/>
          </a:stretch>
        </p:blipFill>
        <p:spPr bwMode="auto">
          <a:xfrm>
            <a:off x="-11113" y="548680"/>
            <a:ext cx="9155113" cy="32897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화면 슬라이드 쇼(4:3)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2</cp:revision>
  <dcterms:created xsi:type="dcterms:W3CDTF">2010-08-27T00:35:17Z</dcterms:created>
  <dcterms:modified xsi:type="dcterms:W3CDTF">2010-08-27T00:49:11Z</dcterms:modified>
</cp:coreProperties>
</file>