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AC6F0-A174-4A6C-8248-BD25995394E3}" type="datetimeFigureOut">
              <a:rPr lang="ko-KR" altLang="en-US" smtClean="0"/>
              <a:t>2009-08-17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7C634-F86B-44AA-824B-5A0B150F4B0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2"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2009-08-17T14:09:30Z</dcterms:created>
  <dcterms:modified xsi:type="dcterms:W3CDTF">2009-08-17T14:10:30Z</dcterms:modified>
</cp:coreProperties>
</file>