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2" r:id="rId6"/>
    <p:sldId id="264" r:id="rId7"/>
    <p:sldId id="270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8168-37D2-4A8A-919B-EA4CC294CD13}" type="datetimeFigureOut">
              <a:rPr lang="ko-KR" altLang="en-US" smtClean="0"/>
              <a:pPr/>
              <a:t>2011-10-21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02AF5-C485-45A8-B4D6-8571E6FD17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73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374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48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5"/>
            <a:ext cx="9144032" cy="4319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351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13" y="0"/>
            <a:ext cx="9262145" cy="364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4"/>
            <a:ext cx="9144032" cy="394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233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7888"/>
            <a:ext cx="9086380" cy="4292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5"/>
            <a:ext cx="9144032" cy="4319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95"/>
            <a:ext cx="9144000" cy="361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381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12191062</dc:creator>
  <cp:lastModifiedBy>이삭</cp:lastModifiedBy>
  <cp:revision>22</cp:revision>
  <dcterms:created xsi:type="dcterms:W3CDTF">2010-06-15T03:42:21Z</dcterms:created>
  <dcterms:modified xsi:type="dcterms:W3CDTF">2011-10-21T12:26:41Z</dcterms:modified>
</cp:coreProperties>
</file>