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7F8E3A-9BC0-45BC-B14F-F9FA92400844}" type="datetimeFigureOut">
              <a:rPr lang="ko-KR" altLang="en-US" smtClean="0"/>
              <a:t>2009-11-27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AED274-C03A-4836-A642-77781F7EA3B0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7F8E3A-9BC0-45BC-B14F-F9FA92400844}" type="datetimeFigureOut">
              <a:rPr lang="ko-KR" altLang="en-US" smtClean="0"/>
              <a:t>2009-11-27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AED274-C03A-4836-A642-77781F7EA3B0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7F8E3A-9BC0-45BC-B14F-F9FA92400844}" type="datetimeFigureOut">
              <a:rPr lang="ko-KR" altLang="en-US" smtClean="0"/>
              <a:t>2009-11-27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AED274-C03A-4836-A642-77781F7EA3B0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7F8E3A-9BC0-45BC-B14F-F9FA92400844}" type="datetimeFigureOut">
              <a:rPr lang="ko-KR" altLang="en-US" smtClean="0"/>
              <a:t>2009-11-27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AED274-C03A-4836-A642-77781F7EA3B0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7F8E3A-9BC0-45BC-B14F-F9FA92400844}" type="datetimeFigureOut">
              <a:rPr lang="ko-KR" altLang="en-US" smtClean="0"/>
              <a:t>2009-11-27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AED274-C03A-4836-A642-77781F7EA3B0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7F8E3A-9BC0-45BC-B14F-F9FA92400844}" type="datetimeFigureOut">
              <a:rPr lang="ko-KR" altLang="en-US" smtClean="0"/>
              <a:t>2009-11-27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AED274-C03A-4836-A642-77781F7EA3B0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7F8E3A-9BC0-45BC-B14F-F9FA92400844}" type="datetimeFigureOut">
              <a:rPr lang="ko-KR" altLang="en-US" smtClean="0"/>
              <a:t>2009-11-27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AED274-C03A-4836-A642-77781F7EA3B0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7F8E3A-9BC0-45BC-B14F-F9FA92400844}" type="datetimeFigureOut">
              <a:rPr lang="ko-KR" altLang="en-US" smtClean="0"/>
              <a:t>2009-11-27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AED274-C03A-4836-A642-77781F7EA3B0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7F8E3A-9BC0-45BC-B14F-F9FA92400844}" type="datetimeFigureOut">
              <a:rPr lang="ko-KR" altLang="en-US" smtClean="0"/>
              <a:t>2009-11-27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AED274-C03A-4836-A642-77781F7EA3B0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7F8E3A-9BC0-45BC-B14F-F9FA92400844}" type="datetimeFigureOut">
              <a:rPr lang="ko-KR" altLang="en-US" smtClean="0"/>
              <a:t>2009-11-27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AED274-C03A-4836-A642-77781F7EA3B0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7F8E3A-9BC0-45BC-B14F-F9FA92400844}" type="datetimeFigureOut">
              <a:rPr lang="ko-KR" altLang="en-US" smtClean="0"/>
              <a:t>2009-11-27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AED274-C03A-4836-A642-77781F7EA3B0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gi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7F8E3A-9BC0-45BC-B14F-F9FA92400844}" type="datetimeFigureOut">
              <a:rPr lang="ko-KR" altLang="en-US" smtClean="0"/>
              <a:t>2009-11-27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AED274-C03A-4836-A642-77781F7EA3B0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그림 5" descr="그림1.png"/>
          <p:cNvPicPr>
            <a:picLocks noChangeAspect="1"/>
          </p:cNvPicPr>
          <p:nvPr/>
        </p:nvPicPr>
        <p:blipFill>
          <a:blip r:embed="rId2"/>
          <a:srcRect b="24356"/>
          <a:stretch>
            <a:fillRect/>
          </a:stretch>
        </p:blipFill>
        <p:spPr>
          <a:xfrm>
            <a:off x="285720" y="428604"/>
            <a:ext cx="8572560" cy="5001365"/>
          </a:xfrm>
          <a:prstGeom prst="rect">
            <a:avLst/>
          </a:prstGeom>
          <a:effectLst>
            <a:glow rad="228600">
              <a:schemeClr val="bg1">
                <a:alpha val="40000"/>
              </a:schemeClr>
            </a:glow>
          </a:effectLst>
        </p:spPr>
      </p:pic>
      <p:sp>
        <p:nvSpPr>
          <p:cNvPr id="7" name="직사각형 6"/>
          <p:cNvSpPr/>
          <p:nvPr/>
        </p:nvSpPr>
        <p:spPr>
          <a:xfrm>
            <a:off x="1214414" y="357166"/>
            <a:ext cx="1785950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ko-KR" altLang="en-US" sz="4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ea typeface="(한)챠트체" pitchFamily="18" charset="-127"/>
              </a:rPr>
              <a:t>징 글 벨</a:t>
            </a:r>
            <a:endParaRPr lang="en-US" altLang="ko-KR" sz="4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ea typeface="(한)챠트체" pitchFamily="18" charset="-127"/>
            </a:endParaRPr>
          </a:p>
        </p:txBody>
      </p:sp>
      <p:sp>
        <p:nvSpPr>
          <p:cNvPr id="8" name="직사각형 7"/>
          <p:cNvSpPr/>
          <p:nvPr/>
        </p:nvSpPr>
        <p:spPr>
          <a:xfrm>
            <a:off x="8286776" y="6215082"/>
            <a:ext cx="675185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en-US" altLang="ko-KR" sz="2400" b="1" cap="none" spc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1/4</a:t>
            </a:r>
            <a:endParaRPr lang="en-US" altLang="ko-KR" sz="2400" b="1" cap="none" spc="0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 descr="그림2.png"/>
          <p:cNvPicPr>
            <a:picLocks noChangeAspect="1"/>
          </p:cNvPicPr>
          <p:nvPr/>
        </p:nvPicPr>
        <p:blipFill>
          <a:blip r:embed="rId2"/>
          <a:srcRect b="24356"/>
          <a:stretch>
            <a:fillRect/>
          </a:stretch>
        </p:blipFill>
        <p:spPr>
          <a:xfrm>
            <a:off x="285720" y="428604"/>
            <a:ext cx="8572560" cy="5001365"/>
          </a:xfrm>
          <a:prstGeom prst="rect">
            <a:avLst/>
          </a:prstGeom>
          <a:effectLst>
            <a:glow rad="228600">
              <a:schemeClr val="bg1">
                <a:alpha val="40000"/>
              </a:schemeClr>
            </a:glow>
          </a:effectLst>
        </p:spPr>
      </p:pic>
      <p:sp>
        <p:nvSpPr>
          <p:cNvPr id="3" name="직사각형 2"/>
          <p:cNvSpPr/>
          <p:nvPr/>
        </p:nvSpPr>
        <p:spPr>
          <a:xfrm>
            <a:off x="142844" y="6253483"/>
            <a:ext cx="1071570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ko-KR" altLang="en-US" sz="2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ea typeface="(한)챠트체" pitchFamily="18" charset="-127"/>
              </a:rPr>
              <a:t>징 글 벨</a:t>
            </a:r>
            <a:endParaRPr lang="en-US" altLang="ko-KR" sz="2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ea typeface="(한)챠트체" pitchFamily="18" charset="-127"/>
            </a:endParaRPr>
          </a:p>
        </p:txBody>
      </p:sp>
      <p:sp>
        <p:nvSpPr>
          <p:cNvPr id="4" name="직사각형 3"/>
          <p:cNvSpPr/>
          <p:nvPr/>
        </p:nvSpPr>
        <p:spPr>
          <a:xfrm>
            <a:off x="8286776" y="6215082"/>
            <a:ext cx="675185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en-US" altLang="ko-KR" sz="2400" b="1" cap="none" spc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2/4</a:t>
            </a:r>
            <a:endParaRPr lang="en-US" altLang="ko-KR" sz="2400" b="1" cap="none" spc="0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 descr="그림3.png"/>
          <p:cNvPicPr>
            <a:picLocks noChangeAspect="1"/>
          </p:cNvPicPr>
          <p:nvPr/>
        </p:nvPicPr>
        <p:blipFill>
          <a:blip r:embed="rId2"/>
          <a:srcRect b="24356"/>
          <a:stretch>
            <a:fillRect/>
          </a:stretch>
        </p:blipFill>
        <p:spPr>
          <a:xfrm>
            <a:off x="285720" y="428604"/>
            <a:ext cx="8572560" cy="5001365"/>
          </a:xfrm>
          <a:prstGeom prst="rect">
            <a:avLst/>
          </a:prstGeom>
          <a:effectLst>
            <a:glow rad="228600">
              <a:schemeClr val="bg1">
                <a:alpha val="40000"/>
              </a:schemeClr>
            </a:glow>
          </a:effectLst>
        </p:spPr>
      </p:pic>
      <p:sp>
        <p:nvSpPr>
          <p:cNvPr id="3" name="직사각형 2"/>
          <p:cNvSpPr/>
          <p:nvPr/>
        </p:nvSpPr>
        <p:spPr>
          <a:xfrm>
            <a:off x="142844" y="6253483"/>
            <a:ext cx="1071570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ko-KR" altLang="en-US" sz="2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ea typeface="(한)챠트체" pitchFamily="18" charset="-127"/>
              </a:rPr>
              <a:t>징 글 벨</a:t>
            </a:r>
            <a:endParaRPr lang="en-US" altLang="ko-KR" sz="2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ea typeface="(한)챠트체" pitchFamily="18" charset="-127"/>
            </a:endParaRPr>
          </a:p>
        </p:txBody>
      </p:sp>
      <p:sp>
        <p:nvSpPr>
          <p:cNvPr id="4" name="직사각형 3"/>
          <p:cNvSpPr/>
          <p:nvPr/>
        </p:nvSpPr>
        <p:spPr>
          <a:xfrm>
            <a:off x="8286776" y="6215082"/>
            <a:ext cx="675185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en-US" altLang="ko-KR" sz="2400" b="1" cap="none" spc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3/4</a:t>
            </a:r>
            <a:endParaRPr lang="en-US" altLang="ko-KR" sz="2400" b="1" cap="none" spc="0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 descr="그림4.png"/>
          <p:cNvPicPr>
            <a:picLocks noChangeAspect="1"/>
          </p:cNvPicPr>
          <p:nvPr/>
        </p:nvPicPr>
        <p:blipFill>
          <a:blip r:embed="rId2"/>
          <a:srcRect b="24356"/>
          <a:stretch>
            <a:fillRect/>
          </a:stretch>
        </p:blipFill>
        <p:spPr>
          <a:xfrm>
            <a:off x="285720" y="428604"/>
            <a:ext cx="8572560" cy="5001365"/>
          </a:xfrm>
          <a:prstGeom prst="rect">
            <a:avLst/>
          </a:prstGeom>
          <a:effectLst>
            <a:glow rad="228600">
              <a:schemeClr val="bg1">
                <a:alpha val="40000"/>
              </a:schemeClr>
            </a:glow>
          </a:effectLst>
        </p:spPr>
      </p:pic>
      <p:sp>
        <p:nvSpPr>
          <p:cNvPr id="3" name="직사각형 2"/>
          <p:cNvSpPr/>
          <p:nvPr/>
        </p:nvSpPr>
        <p:spPr>
          <a:xfrm>
            <a:off x="142844" y="6253483"/>
            <a:ext cx="1071570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ko-KR" altLang="en-US" sz="2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ea typeface="(한)챠트체" pitchFamily="18" charset="-127"/>
              </a:rPr>
              <a:t>징 글 벨</a:t>
            </a:r>
            <a:endParaRPr lang="en-US" altLang="ko-KR" sz="2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ea typeface="(한)챠트체" pitchFamily="18" charset="-127"/>
            </a:endParaRPr>
          </a:p>
        </p:txBody>
      </p:sp>
      <p:sp>
        <p:nvSpPr>
          <p:cNvPr id="4" name="직사각형 3"/>
          <p:cNvSpPr/>
          <p:nvPr/>
        </p:nvSpPr>
        <p:spPr>
          <a:xfrm>
            <a:off x="8286776" y="6215082"/>
            <a:ext cx="675185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en-US" altLang="ko-KR" sz="2400" b="1" cap="none" spc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4/4</a:t>
            </a:r>
            <a:endParaRPr lang="en-US" altLang="ko-KR" sz="2400" b="1" cap="none" spc="0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16</Words>
  <Application>Microsoft Office PowerPoint</Application>
  <PresentationFormat>화면 슬라이드 쇼(4:3)</PresentationFormat>
  <Paragraphs>8</Paragraphs>
  <Slides>4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4</vt:i4>
      </vt:variant>
    </vt:vector>
  </HeadingPairs>
  <TitlesOfParts>
    <vt:vector size="5" baseType="lpstr">
      <vt:lpstr>Office 테마</vt:lpstr>
      <vt:lpstr>슬라이드 1</vt:lpstr>
      <vt:lpstr>슬라이드 2</vt:lpstr>
      <vt:lpstr>슬라이드 3</vt:lpstr>
      <vt:lpstr>슬라이드 4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행복한na</dc:creator>
  <cp:lastModifiedBy>행복한na</cp:lastModifiedBy>
  <cp:revision>2</cp:revision>
  <dcterms:created xsi:type="dcterms:W3CDTF">2009-11-26T16:21:15Z</dcterms:created>
  <dcterms:modified xsi:type="dcterms:W3CDTF">2009-11-26T16:33:35Z</dcterms:modified>
</cp:coreProperties>
</file>