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F8E3A-9BC0-45BC-B14F-F9FA92400844}" type="datetimeFigureOut">
              <a:rPr lang="ko-KR" altLang="en-US" smtClean="0"/>
              <a:t>2009-11-27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D274-C03A-4836-A642-77781F7EA3B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rcRect b="24356"/>
          <a:stretch>
            <a:fillRect/>
          </a:stretch>
        </p:blipFill>
        <p:spPr>
          <a:xfrm>
            <a:off x="285720" y="428604"/>
            <a:ext cx="8572560" cy="5001365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7" name="직사각형 6"/>
          <p:cNvSpPr/>
          <p:nvPr/>
        </p:nvSpPr>
        <p:spPr>
          <a:xfrm>
            <a:off x="1214414" y="357166"/>
            <a:ext cx="178595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징 글 벨</a:t>
            </a:r>
            <a:endParaRPr lang="en-US" altLang="ko-KR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86776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1/4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rcRect b="24356"/>
          <a:stretch>
            <a:fillRect/>
          </a:stretch>
        </p:blipFill>
        <p:spPr>
          <a:xfrm>
            <a:off x="285720" y="428604"/>
            <a:ext cx="8572560" cy="5001365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142844" y="6253483"/>
            <a:ext cx="10715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징 글 벨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86776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2/4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rcRect b="24356"/>
          <a:stretch>
            <a:fillRect/>
          </a:stretch>
        </p:blipFill>
        <p:spPr>
          <a:xfrm>
            <a:off x="285720" y="428604"/>
            <a:ext cx="8572560" cy="5001365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142844" y="6253483"/>
            <a:ext cx="10715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징 글 벨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86776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3/4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rcRect b="24356"/>
          <a:stretch>
            <a:fillRect/>
          </a:stretch>
        </p:blipFill>
        <p:spPr>
          <a:xfrm>
            <a:off x="285720" y="428604"/>
            <a:ext cx="8572560" cy="5001365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142844" y="6253483"/>
            <a:ext cx="10715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징 글 벨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86776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4/4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2</cp:revision>
  <dcterms:created xsi:type="dcterms:W3CDTF">2009-11-26T16:21:15Z</dcterms:created>
  <dcterms:modified xsi:type="dcterms:W3CDTF">2009-11-26T16:33:35Z</dcterms:modified>
</cp:coreProperties>
</file>