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1A58-3984-4436-8A2C-471C1B080334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1D19-EFB8-479A-868B-D5A6D1C2BC4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2009-07-10T03:23:54Z</dcterms:created>
  <dcterms:modified xsi:type="dcterms:W3CDTF">2009-07-10T03:24:27Z</dcterms:modified>
</cp:coreProperties>
</file>