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지성소에서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87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312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15</cp:revision>
  <dcterms:created xsi:type="dcterms:W3CDTF">2010-02-18T04:46:16Z</dcterms:created>
  <dcterms:modified xsi:type="dcterms:W3CDTF">2010-04-28T05:47:14Z</dcterms:modified>
</cp:coreProperties>
</file>