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9800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지성소에서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rcRect t="2608"/>
          <a:stretch>
            <a:fillRect/>
          </a:stretch>
        </p:blipFill>
        <p:spPr>
          <a:xfrm>
            <a:off x="377" y="785794"/>
            <a:ext cx="9143245" cy="54318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428604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90674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14</cp:revision>
  <dcterms:created xsi:type="dcterms:W3CDTF">2010-02-18T04:46:16Z</dcterms:created>
  <dcterms:modified xsi:type="dcterms:W3CDTF">2010-04-28T05:43:17Z</dcterms:modified>
</cp:coreProperties>
</file>