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EB676-0005-4B04-BC27-CDCA5CEABCBB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B6B9D-750C-4769-A5ED-78E1D721AC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574388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지상에서 가장 아름다운 언어 모아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90674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31.png"/>
          <p:cNvPicPr>
            <a:picLocks noChangeAspect="1"/>
          </p:cNvPicPr>
          <p:nvPr/>
        </p:nvPicPr>
        <p:blipFill>
          <a:blip r:embed="rId2"/>
          <a:srcRect b="45246"/>
          <a:stretch>
            <a:fillRect/>
          </a:stretch>
        </p:blipFill>
        <p:spPr>
          <a:xfrm>
            <a:off x="377" y="781110"/>
            <a:ext cx="9143245" cy="32908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2010-05-29T12:09:35Z</dcterms:created>
  <dcterms:modified xsi:type="dcterms:W3CDTF">2010-05-29T12:19:26Z</dcterms:modified>
</cp:coreProperties>
</file>