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3EE9-C6BF-41A9-A73B-2F3C9B3DA76E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07E-79E4-4A82-B06F-BEF95EF262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3EE9-C6BF-41A9-A73B-2F3C9B3DA76E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07E-79E4-4A82-B06F-BEF95EF262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3EE9-C6BF-41A9-A73B-2F3C9B3DA76E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07E-79E4-4A82-B06F-BEF95EF262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3EE9-C6BF-41A9-A73B-2F3C9B3DA76E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07E-79E4-4A82-B06F-BEF95EF262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3EE9-C6BF-41A9-A73B-2F3C9B3DA76E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07E-79E4-4A82-B06F-BEF95EF262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3EE9-C6BF-41A9-A73B-2F3C9B3DA76E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07E-79E4-4A82-B06F-BEF95EF262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3EE9-C6BF-41A9-A73B-2F3C9B3DA76E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07E-79E4-4A82-B06F-BEF95EF262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3EE9-C6BF-41A9-A73B-2F3C9B3DA76E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07E-79E4-4A82-B06F-BEF95EF262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3EE9-C6BF-41A9-A73B-2F3C9B3DA76E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07E-79E4-4A82-B06F-BEF95EF262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3EE9-C6BF-41A9-A73B-2F3C9B3DA76E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07E-79E4-4A82-B06F-BEF95EF262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3EE9-C6BF-41A9-A73B-2F3C9B3DA76E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E07E-79E4-4A82-B06F-BEF95EF262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3EE9-C6BF-41A9-A73B-2F3C9B3DA76E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4E07E-79E4-4A82-B06F-BEF95EF262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2009-08-14T02:42:09Z</dcterms:created>
  <dcterms:modified xsi:type="dcterms:W3CDTF">2009-08-14T02:44:06Z</dcterms:modified>
</cp:coreProperties>
</file>