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F0A8-D82B-4E5A-9F2A-717B91C71FA2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CB19-4618-41D5-8AF9-D9E47A88655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F0A8-D82B-4E5A-9F2A-717B91C71FA2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CB19-4618-41D5-8AF9-D9E47A88655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F0A8-D82B-4E5A-9F2A-717B91C71FA2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CB19-4618-41D5-8AF9-D9E47A88655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F0A8-D82B-4E5A-9F2A-717B91C71FA2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CB19-4618-41D5-8AF9-D9E47A88655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F0A8-D82B-4E5A-9F2A-717B91C71FA2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CB19-4618-41D5-8AF9-D9E47A88655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F0A8-D82B-4E5A-9F2A-717B91C71FA2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CB19-4618-41D5-8AF9-D9E47A88655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F0A8-D82B-4E5A-9F2A-717B91C71FA2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CB19-4618-41D5-8AF9-D9E47A88655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F0A8-D82B-4E5A-9F2A-717B91C71FA2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CB19-4618-41D5-8AF9-D9E47A88655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F0A8-D82B-4E5A-9F2A-717B91C71FA2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CB19-4618-41D5-8AF9-D9E47A88655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F0A8-D82B-4E5A-9F2A-717B91C71FA2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CB19-4618-41D5-8AF9-D9E47A88655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F0A8-D82B-4E5A-9F2A-717B91C71FA2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CB19-4618-41D5-8AF9-D9E47A88655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5F0A8-D82B-4E5A-9F2A-717B91C71FA2}" type="datetimeFigureOut">
              <a:rPr lang="ko-KR" altLang="en-US" smtClean="0"/>
              <a:t>2010-06-05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0CB19-4618-41D5-8AF9-D9E47A88655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6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1678"/>
            <a:ext cx="9144000" cy="2435153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1928794" y="1071546"/>
            <a:ext cx="5275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지금부터 시작해</a:t>
            </a:r>
            <a:endParaRPr lang="ko-KR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928794" y="1071546"/>
            <a:ext cx="5275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지금부터 시작해</a:t>
            </a:r>
            <a:endParaRPr lang="ko-KR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그림 3" descr="6-2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7364"/>
            <a:ext cx="9144000" cy="1345422"/>
          </a:xfrm>
          <a:prstGeom prst="rect">
            <a:avLst/>
          </a:prstGeom>
        </p:spPr>
      </p:pic>
      <p:pic>
        <p:nvPicPr>
          <p:cNvPr id="5" name="그림 4" descr="6-2-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86124"/>
            <a:ext cx="9144000" cy="12845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928794" y="1071546"/>
            <a:ext cx="5275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지금부터 시작해</a:t>
            </a:r>
            <a:endParaRPr lang="ko-KR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그림 3" descr="6-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1678"/>
            <a:ext cx="9144000" cy="2380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928794" y="1071546"/>
            <a:ext cx="5275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지금부터 시작해</a:t>
            </a:r>
            <a:endParaRPr lang="ko-KR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그림 3" descr="6-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00240"/>
            <a:ext cx="9144000" cy="1345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</Words>
  <Application>Microsoft Office PowerPoint</Application>
  <PresentationFormat>화면 슬라이드 쇼(4:3)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2</cp:revision>
  <dcterms:created xsi:type="dcterms:W3CDTF">2010-06-05T13:25:26Z</dcterms:created>
  <dcterms:modified xsi:type="dcterms:W3CDTF">2010-06-05T13:38:27Z</dcterms:modified>
</cp:coreProperties>
</file>