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C662-8D0E-4F99-9EC3-494ED462CB39}" type="datetimeFigureOut">
              <a:rPr lang="ko-KR" altLang="en-US" smtClean="0"/>
              <a:t>2011-03-01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3771-D8F8-4407-BC85-0DB3713640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C662-8D0E-4F99-9EC3-494ED462CB39}" type="datetimeFigureOut">
              <a:rPr lang="ko-KR" altLang="en-US" smtClean="0"/>
              <a:t>2011-03-01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3771-D8F8-4407-BC85-0DB3713640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C662-8D0E-4F99-9EC3-494ED462CB39}" type="datetimeFigureOut">
              <a:rPr lang="ko-KR" altLang="en-US" smtClean="0"/>
              <a:t>2011-03-01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3771-D8F8-4407-BC85-0DB3713640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C662-8D0E-4F99-9EC3-494ED462CB39}" type="datetimeFigureOut">
              <a:rPr lang="ko-KR" altLang="en-US" smtClean="0"/>
              <a:t>2011-03-01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3771-D8F8-4407-BC85-0DB3713640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C662-8D0E-4F99-9EC3-494ED462CB39}" type="datetimeFigureOut">
              <a:rPr lang="ko-KR" altLang="en-US" smtClean="0"/>
              <a:t>2011-03-01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3771-D8F8-4407-BC85-0DB3713640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C662-8D0E-4F99-9EC3-494ED462CB39}" type="datetimeFigureOut">
              <a:rPr lang="ko-KR" altLang="en-US" smtClean="0"/>
              <a:t>2011-03-01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3771-D8F8-4407-BC85-0DB3713640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C662-8D0E-4F99-9EC3-494ED462CB39}" type="datetimeFigureOut">
              <a:rPr lang="ko-KR" altLang="en-US" smtClean="0"/>
              <a:t>2011-03-01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3771-D8F8-4407-BC85-0DB3713640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C662-8D0E-4F99-9EC3-494ED462CB39}" type="datetimeFigureOut">
              <a:rPr lang="ko-KR" altLang="en-US" smtClean="0"/>
              <a:t>2011-03-01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3771-D8F8-4407-BC85-0DB3713640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C662-8D0E-4F99-9EC3-494ED462CB39}" type="datetimeFigureOut">
              <a:rPr lang="ko-KR" altLang="en-US" smtClean="0"/>
              <a:t>2011-03-01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3771-D8F8-4407-BC85-0DB3713640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C662-8D0E-4F99-9EC3-494ED462CB39}" type="datetimeFigureOut">
              <a:rPr lang="ko-KR" altLang="en-US" smtClean="0"/>
              <a:t>2011-03-01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3771-D8F8-4407-BC85-0DB3713640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C662-8D0E-4F99-9EC3-494ED462CB39}" type="datetimeFigureOut">
              <a:rPr lang="ko-KR" altLang="en-US" smtClean="0"/>
              <a:t>2011-03-01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3771-D8F8-4407-BC85-0DB3713640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DC662-8D0E-4F99-9EC3-494ED462CB39}" type="datetimeFigureOut">
              <a:rPr lang="ko-KR" altLang="en-US" smtClean="0"/>
              <a:t>2011-03-01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23771-D8F8-4407-BC85-0DB3713640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D:\카페악보\지금까지내가사는동안에\지금까지내가사는동안에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D:\카페악보\지금까지내가사는동안에\지금까지내가사는동안에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D:\카페악보\지금까지내가사는동안에\지금까지내가사는동안에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D:\카페악보\지금까지내가사는동안에\지금까지내가사는동안에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카페악보\지금까지내가사는동안에\지금까지내가사는동안에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D:\카페악보\지금까지내가사는동안에\지금까지내가사는동안에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D:\카페악보\지금까지내가사는동안에\지금까지내가사는동안에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D:\카페악보\지금까지내가사는동안에\지금까지내가사는동안에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D:\카페악보\지금까지내가사는동안에\지금까지내가사는동안에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D:\카페악보\지금까지내가사는동안에\지금까지내가사는동안에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D:\카페악보\지금까지내가사는동안에\지금까지내가사는동안에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D:\카페악보\지금까지내가사는동안에\지금까지내가사는동안에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</cp:revision>
  <dcterms:created xsi:type="dcterms:W3CDTF">2011-03-01T04:21:38Z</dcterms:created>
  <dcterms:modified xsi:type="dcterms:W3CDTF">2011-03-01T04:24:19Z</dcterms:modified>
</cp:coreProperties>
</file>