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612A1-13A3-487C-BE1E-13228DF72D77}" type="datetimeFigureOut">
              <a:rPr lang="ko-KR" altLang="en-US" smtClean="0"/>
              <a:t>2009-07-01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D2C9-8DE5-461E-B823-6D9B8FC586E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612A1-13A3-487C-BE1E-13228DF72D77}" type="datetimeFigureOut">
              <a:rPr lang="ko-KR" altLang="en-US" smtClean="0"/>
              <a:t>2009-07-01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D2C9-8DE5-461E-B823-6D9B8FC586E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612A1-13A3-487C-BE1E-13228DF72D77}" type="datetimeFigureOut">
              <a:rPr lang="ko-KR" altLang="en-US" smtClean="0"/>
              <a:t>2009-07-01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D2C9-8DE5-461E-B823-6D9B8FC586E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612A1-13A3-487C-BE1E-13228DF72D77}" type="datetimeFigureOut">
              <a:rPr lang="ko-KR" altLang="en-US" smtClean="0"/>
              <a:t>2009-07-01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D2C9-8DE5-461E-B823-6D9B8FC586E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612A1-13A3-487C-BE1E-13228DF72D77}" type="datetimeFigureOut">
              <a:rPr lang="ko-KR" altLang="en-US" smtClean="0"/>
              <a:t>2009-07-01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D2C9-8DE5-461E-B823-6D9B8FC586E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612A1-13A3-487C-BE1E-13228DF72D77}" type="datetimeFigureOut">
              <a:rPr lang="ko-KR" altLang="en-US" smtClean="0"/>
              <a:t>2009-07-01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D2C9-8DE5-461E-B823-6D9B8FC586E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612A1-13A3-487C-BE1E-13228DF72D77}" type="datetimeFigureOut">
              <a:rPr lang="ko-KR" altLang="en-US" smtClean="0"/>
              <a:t>2009-07-01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D2C9-8DE5-461E-B823-6D9B8FC586E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612A1-13A3-487C-BE1E-13228DF72D77}" type="datetimeFigureOut">
              <a:rPr lang="ko-KR" altLang="en-US" smtClean="0"/>
              <a:t>2009-07-01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D2C9-8DE5-461E-B823-6D9B8FC586E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612A1-13A3-487C-BE1E-13228DF72D77}" type="datetimeFigureOut">
              <a:rPr lang="ko-KR" altLang="en-US" smtClean="0"/>
              <a:t>2009-07-01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D2C9-8DE5-461E-B823-6D9B8FC586E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612A1-13A3-487C-BE1E-13228DF72D77}" type="datetimeFigureOut">
              <a:rPr lang="ko-KR" altLang="en-US" smtClean="0"/>
              <a:t>2009-07-01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D2C9-8DE5-461E-B823-6D9B8FC586E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612A1-13A3-487C-BE1E-13228DF72D77}" type="datetimeFigureOut">
              <a:rPr lang="ko-KR" altLang="en-US" smtClean="0"/>
              <a:t>2009-07-01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D2C9-8DE5-461E-B823-6D9B8FC586E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612A1-13A3-487C-BE1E-13228DF72D77}" type="datetimeFigureOut">
              <a:rPr lang="ko-KR" altLang="en-US" smtClean="0"/>
              <a:t>2009-07-01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9D2C9-8DE5-461E-B823-6D9B8FC586E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2"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화면 슬라이드 쇼(4:3)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2009-07-01T04:46:48Z</dcterms:created>
  <dcterms:modified xsi:type="dcterms:W3CDTF">2009-07-01T04:48:48Z</dcterms:modified>
</cp:coreProperties>
</file>