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7C5-A9B8-47C0-88AA-EB2D9F246875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F0D-A2EC-4685-91AF-03C8C13657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7C5-A9B8-47C0-88AA-EB2D9F246875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F0D-A2EC-4685-91AF-03C8C13657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7C5-A9B8-47C0-88AA-EB2D9F246875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F0D-A2EC-4685-91AF-03C8C13657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7C5-A9B8-47C0-88AA-EB2D9F246875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F0D-A2EC-4685-91AF-03C8C13657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7C5-A9B8-47C0-88AA-EB2D9F246875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F0D-A2EC-4685-91AF-03C8C13657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7C5-A9B8-47C0-88AA-EB2D9F246875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F0D-A2EC-4685-91AF-03C8C13657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7C5-A9B8-47C0-88AA-EB2D9F246875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F0D-A2EC-4685-91AF-03C8C13657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7C5-A9B8-47C0-88AA-EB2D9F246875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F0D-A2EC-4685-91AF-03C8C13657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7C5-A9B8-47C0-88AA-EB2D9F246875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F0D-A2EC-4685-91AF-03C8C13657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7C5-A9B8-47C0-88AA-EB2D9F246875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F0D-A2EC-4685-91AF-03C8C13657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17C5-A9B8-47C0-88AA-EB2D9F246875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1F0D-A2EC-4685-91AF-03C8C13657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317C5-A9B8-47C0-88AA-EB2D9F246875}" type="datetimeFigureOut">
              <a:rPr lang="ko-KR" altLang="en-US" smtClean="0"/>
              <a:t>2009-09-02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F1F0D-A2EC-4685-91AF-03C8C136574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2009-09-02T03:32:51Z</dcterms:created>
  <dcterms:modified xsi:type="dcterms:W3CDTF">2009-09-02T03:37:41Z</dcterms:modified>
</cp:coreProperties>
</file>