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3" r:id="rId5"/>
    <p:sldId id="264" r:id="rId6"/>
    <p:sldId id="265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FED90-DD29-4D1E-A8BA-3B129AD707B8}" type="datetimeFigureOut">
              <a:rPr lang="ko-KR" altLang="en-US" smtClean="0"/>
              <a:pPr/>
              <a:t>2010-06-29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FED90-DD29-4D1E-A8BA-3B129AD707B8}" type="datetimeFigureOut">
              <a:rPr lang="ko-KR" altLang="en-US" smtClean="0"/>
              <a:pPr/>
              <a:t>2010-06-29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5AF28-FBA4-4C73-9D94-D70A88C2469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그림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1428"/>
            <a:ext cx="9144000" cy="294044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23642" y="119698"/>
            <a:ext cx="211307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즐거운 파티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14282" y="1643050"/>
            <a:ext cx="8130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ko-K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[</a:t>
            </a:r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랩</a:t>
            </a:r>
            <a:r>
              <a:rPr lang="en-US" altLang="ko-KR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]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" name="그림 9" descr="그림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356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0108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090"/>
            <a:ext cx="9144000" cy="30074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8143900" y="614364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4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" y="714356"/>
            <a:ext cx="9143245" cy="30355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12</Words>
  <Application>Microsoft Office PowerPoint</Application>
  <PresentationFormat>화면 슬라이드 쇼(4:3)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16</cp:revision>
  <dcterms:created xsi:type="dcterms:W3CDTF">2010-06-18T05:58:52Z</dcterms:created>
  <dcterms:modified xsi:type="dcterms:W3CDTF">2010-06-29T07:48:32Z</dcterms:modified>
</cp:coreProperties>
</file>