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1750-564C-4392-BCB4-611BDBB7D061}" type="datetimeFigureOut">
              <a:rPr lang="ko-KR" altLang="en-US" smtClean="0"/>
              <a:t>2009-07-02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FE6-3D50-41B2-ACDD-AF048D12F4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1750-564C-4392-BCB4-611BDBB7D061}" type="datetimeFigureOut">
              <a:rPr lang="ko-KR" altLang="en-US" smtClean="0"/>
              <a:t>2009-07-02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FE6-3D50-41B2-ACDD-AF048D12F4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1750-564C-4392-BCB4-611BDBB7D061}" type="datetimeFigureOut">
              <a:rPr lang="ko-KR" altLang="en-US" smtClean="0"/>
              <a:t>2009-07-02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FE6-3D50-41B2-ACDD-AF048D12F4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1750-564C-4392-BCB4-611BDBB7D061}" type="datetimeFigureOut">
              <a:rPr lang="ko-KR" altLang="en-US" smtClean="0"/>
              <a:t>2009-07-02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FE6-3D50-41B2-ACDD-AF048D12F4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1750-564C-4392-BCB4-611BDBB7D061}" type="datetimeFigureOut">
              <a:rPr lang="ko-KR" altLang="en-US" smtClean="0"/>
              <a:t>2009-07-02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FE6-3D50-41B2-ACDD-AF048D12F4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1750-564C-4392-BCB4-611BDBB7D061}" type="datetimeFigureOut">
              <a:rPr lang="ko-KR" altLang="en-US" smtClean="0"/>
              <a:t>2009-07-02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FE6-3D50-41B2-ACDD-AF048D12F4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1750-564C-4392-BCB4-611BDBB7D061}" type="datetimeFigureOut">
              <a:rPr lang="ko-KR" altLang="en-US" smtClean="0"/>
              <a:t>2009-07-02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FE6-3D50-41B2-ACDD-AF048D12F4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1750-564C-4392-BCB4-611BDBB7D061}" type="datetimeFigureOut">
              <a:rPr lang="ko-KR" altLang="en-US" smtClean="0"/>
              <a:t>2009-07-02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FE6-3D50-41B2-ACDD-AF048D12F4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1750-564C-4392-BCB4-611BDBB7D061}" type="datetimeFigureOut">
              <a:rPr lang="ko-KR" altLang="en-US" smtClean="0"/>
              <a:t>2009-07-02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FE6-3D50-41B2-ACDD-AF048D12F4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1750-564C-4392-BCB4-611BDBB7D061}" type="datetimeFigureOut">
              <a:rPr lang="ko-KR" altLang="en-US" smtClean="0"/>
              <a:t>2009-07-02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FE6-3D50-41B2-ACDD-AF048D12F4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1750-564C-4392-BCB4-611BDBB7D061}" type="datetimeFigureOut">
              <a:rPr lang="ko-KR" altLang="en-US" smtClean="0"/>
              <a:t>2009-07-02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FE6-3D50-41B2-ACDD-AF048D12F4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31750-564C-4392-BCB4-611BDBB7D061}" type="datetimeFigureOut">
              <a:rPr lang="ko-KR" altLang="en-US" smtClean="0"/>
              <a:t>2009-07-02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78FE6-3D50-41B2-ACDD-AF048D12F4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" name="내용 개체 틀 5" descr="017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1428728" y="857232"/>
            <a:ext cx="757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err="1" smtClean="0">
                <a:latin typeface="휴먼굵은샘체" pitchFamily="18" charset="-127"/>
                <a:ea typeface="휴먼굵은샘체" pitchFamily="18" charset="-127"/>
              </a:rPr>
              <a:t>작은광주리</a:t>
            </a:r>
            <a:r>
              <a:rPr lang="ko-KR" altLang="en-US" sz="4000" dirty="0" smtClean="0">
                <a:latin typeface="휴먼굵은샘체" pitchFamily="18" charset="-127"/>
                <a:ea typeface="휴먼굵은샘체" pitchFamily="18" charset="-127"/>
              </a:rPr>
              <a:t> 의  </a:t>
            </a:r>
            <a:r>
              <a:rPr lang="ko-KR" altLang="en-US" sz="4000" dirty="0" err="1" smtClean="0">
                <a:latin typeface="휴먼굵은샘체" pitchFamily="18" charset="-127"/>
                <a:ea typeface="휴먼굵은샘체" pitchFamily="18" charset="-127"/>
              </a:rPr>
              <a:t>모세를알</a:t>
            </a:r>
            <a:r>
              <a:rPr lang="ko-KR" altLang="en-US" sz="4000" dirty="0" smtClean="0">
                <a:latin typeface="휴먼굵은샘체" pitchFamily="18" charset="-127"/>
                <a:ea typeface="휴먼굵은샘체" pitchFamily="18" charset="-127"/>
              </a:rPr>
              <a:t> </a:t>
            </a:r>
            <a:r>
              <a:rPr lang="ko-KR" altLang="en-US" sz="4000" dirty="0" err="1" smtClean="0">
                <a:latin typeface="휴먼굵은샘체" pitchFamily="18" charset="-127"/>
                <a:ea typeface="휴먼굵은샘체" pitchFamily="18" charset="-127"/>
              </a:rPr>
              <a:t>죠</a:t>
            </a:r>
            <a:r>
              <a:rPr lang="ko-KR" altLang="en-US" sz="4000" dirty="0" smtClean="0">
                <a:latin typeface="휴먼굵은샘체" pitchFamily="18" charset="-127"/>
                <a:ea typeface="휴먼굵은샘체" pitchFamily="18" charset="-127"/>
              </a:rPr>
              <a:t>   </a:t>
            </a:r>
            <a:r>
              <a:rPr lang="ko-KR" altLang="en-US" sz="4000" dirty="0" err="1" smtClean="0">
                <a:latin typeface="휴먼굵은샘체" pitchFamily="18" charset="-127"/>
                <a:ea typeface="휴먼굵은샘체" pitchFamily="18" charset="-127"/>
              </a:rPr>
              <a:t>어둔구덩이</a:t>
            </a:r>
            <a:r>
              <a:rPr lang="ko-KR" altLang="en-US" sz="4000" dirty="0" smtClean="0">
                <a:latin typeface="휴먼굵은샘체" pitchFamily="18" charset="-127"/>
                <a:ea typeface="휴먼굵은샘체" pitchFamily="18" charset="-127"/>
              </a:rPr>
              <a:t> 의</a:t>
            </a:r>
            <a:endParaRPr lang="ko-KR" altLang="en-US" sz="40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4414" y="2285992"/>
            <a:ext cx="7715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err="1" smtClean="0">
                <a:latin typeface="휴먼굵은샘체" pitchFamily="18" charset="-127"/>
                <a:ea typeface="휴먼굵은샘체" pitchFamily="18" charset="-127"/>
              </a:rPr>
              <a:t>예레미아</a:t>
            </a:r>
            <a:r>
              <a:rPr lang="ko-KR" altLang="en-US" sz="4000" dirty="0" smtClean="0">
                <a:latin typeface="휴먼굵은샘체" pitchFamily="18" charset="-127"/>
                <a:ea typeface="휴먼굵은샘체" pitchFamily="18" charset="-127"/>
              </a:rPr>
              <a:t> 도   </a:t>
            </a:r>
            <a:r>
              <a:rPr lang="ko-KR" altLang="en-US" sz="4000" dirty="0" err="1" smtClean="0">
                <a:latin typeface="휴먼굵은샘체" pitchFamily="18" charset="-127"/>
                <a:ea typeface="휴먼굵은샘체" pitchFamily="18" charset="-127"/>
              </a:rPr>
              <a:t>큰물고기속</a:t>
            </a:r>
            <a:r>
              <a:rPr lang="ko-KR" altLang="en-US" sz="4000" dirty="0" smtClean="0">
                <a:latin typeface="휴먼굵은샘체" pitchFamily="18" charset="-127"/>
                <a:ea typeface="휴먼굵은샘체" pitchFamily="18" charset="-127"/>
              </a:rPr>
              <a:t> 의   </a:t>
            </a:r>
            <a:r>
              <a:rPr lang="ko-KR" altLang="en-US" sz="4000" dirty="0" err="1" smtClean="0">
                <a:latin typeface="휴먼굵은샘체" pitchFamily="18" charset="-127"/>
                <a:ea typeface="휴먼굵은샘체" pitchFamily="18" charset="-127"/>
              </a:rPr>
              <a:t>요나도알</a:t>
            </a:r>
            <a:r>
              <a:rPr lang="ko-KR" altLang="en-US" sz="4000" dirty="0" smtClean="0">
                <a:latin typeface="휴먼굵은샘체" pitchFamily="18" charset="-127"/>
                <a:ea typeface="휴먼굵은샘체" pitchFamily="18" charset="-127"/>
              </a:rPr>
              <a:t> </a:t>
            </a:r>
            <a:r>
              <a:rPr lang="ko-KR" altLang="en-US" sz="4000" dirty="0" err="1" smtClean="0">
                <a:latin typeface="휴먼굵은샘체" pitchFamily="18" charset="-127"/>
                <a:ea typeface="휴먼굵은샘체" pitchFamily="18" charset="-127"/>
              </a:rPr>
              <a:t>죠</a:t>
            </a:r>
            <a:endParaRPr lang="ko-KR" altLang="en-US" sz="40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322" y="3714752"/>
            <a:ext cx="7858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err="1" smtClean="0">
                <a:latin typeface="휴먼굵은샘체" pitchFamily="18" charset="-127"/>
                <a:ea typeface="휴먼굵은샘체" pitchFamily="18" charset="-127"/>
              </a:rPr>
              <a:t>방주속에있던</a:t>
            </a:r>
            <a:r>
              <a:rPr lang="ko-KR" altLang="en-US" sz="4000" dirty="0" smtClean="0">
                <a:latin typeface="휴먼굵은샘체" pitchFamily="18" charset="-127"/>
                <a:ea typeface="휴먼굵은샘체" pitchFamily="18" charset="-127"/>
              </a:rPr>
              <a:t>  </a:t>
            </a:r>
            <a:r>
              <a:rPr lang="ko-KR" altLang="en-US" sz="4000" dirty="0" err="1" smtClean="0">
                <a:latin typeface="휴먼굵은샘체" pitchFamily="18" charset="-127"/>
                <a:ea typeface="휴먼굵은샘체" pitchFamily="18" charset="-127"/>
              </a:rPr>
              <a:t>노아가족도</a:t>
            </a:r>
            <a:r>
              <a:rPr lang="ko-KR" altLang="en-US" sz="4000" dirty="0" smtClean="0">
                <a:latin typeface="휴먼굵은샘체" pitchFamily="18" charset="-127"/>
                <a:ea typeface="휴먼굵은샘체" pitchFamily="18" charset="-127"/>
              </a:rPr>
              <a:t> 모두 </a:t>
            </a:r>
            <a:r>
              <a:rPr lang="ko-KR" altLang="en-US" sz="4000" dirty="0" err="1" smtClean="0">
                <a:latin typeface="휴먼굵은샘체" pitchFamily="18" charset="-127"/>
                <a:ea typeface="휴먼굵은샘체" pitchFamily="18" charset="-127"/>
              </a:rPr>
              <a:t>만나보겠네천국에</a:t>
            </a:r>
            <a:endParaRPr lang="ko-KR" altLang="en-US" sz="40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06" y="4572008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휴먼굵은샘체" pitchFamily="18" charset="-127"/>
                <a:ea typeface="휴먼굵은샘체" pitchFamily="18" charset="-127"/>
              </a:rPr>
              <a:t>즐거운 모임</a:t>
            </a:r>
            <a:endParaRPr lang="ko-KR" altLang="en-US" sz="2800" dirty="0">
              <a:ln>
                <a:solidFill>
                  <a:schemeClr val="tx1"/>
                </a:solidFill>
              </a:ln>
              <a:solidFill>
                <a:srgbClr val="00B0F0"/>
              </a:solidFill>
              <a:latin typeface="휴먼굵은샘체" pitchFamily="18" charset="-127"/>
              <a:ea typeface="휴먼굵은샘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018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428728" y="1428736"/>
            <a:ext cx="771527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800" dirty="0" err="1" smtClean="0">
                <a:latin typeface="휴먼굵은샘체" pitchFamily="18" charset="-127"/>
                <a:ea typeface="휴먼굵은샘체" pitchFamily="18" charset="-127"/>
              </a:rPr>
              <a:t>가면보겠네내</a:t>
            </a:r>
            <a:r>
              <a:rPr lang="ko-KR" altLang="en-US" sz="3800" dirty="0" smtClean="0">
                <a:latin typeface="휴먼굵은샘체" pitchFamily="18" charset="-127"/>
                <a:ea typeface="휴먼굵은샘체" pitchFamily="18" charset="-127"/>
              </a:rPr>
              <a:t>  </a:t>
            </a:r>
            <a:r>
              <a:rPr lang="ko-KR" altLang="en-US" sz="3800" dirty="0" err="1" smtClean="0">
                <a:latin typeface="휴먼굵은샘체" pitchFamily="18" charset="-127"/>
                <a:ea typeface="휴먼굵은샘체" pitchFamily="18" charset="-127"/>
              </a:rPr>
              <a:t>죄가용서</a:t>
            </a:r>
            <a:r>
              <a:rPr lang="ko-KR" altLang="en-US" sz="900" dirty="0" smtClean="0">
                <a:latin typeface="휴먼굵은샘체" pitchFamily="18" charset="-127"/>
                <a:ea typeface="휴먼굵은샘체" pitchFamily="18" charset="-127"/>
              </a:rPr>
              <a:t> </a:t>
            </a:r>
            <a:r>
              <a:rPr lang="ko-KR" altLang="en-US" sz="3800" dirty="0" err="1" smtClean="0">
                <a:latin typeface="휴먼굵은샘체" pitchFamily="18" charset="-127"/>
                <a:ea typeface="휴먼굵은샘체" pitchFamily="18" charset="-127"/>
              </a:rPr>
              <a:t>받아자유</a:t>
            </a:r>
            <a:r>
              <a:rPr lang="ko-KR" altLang="en-US" sz="3800" dirty="0" smtClean="0">
                <a:latin typeface="휴먼굵은샘체" pitchFamily="18" charset="-127"/>
                <a:ea typeface="휴먼굵은샘체" pitchFamily="18" charset="-127"/>
              </a:rPr>
              <a:t> </a:t>
            </a:r>
            <a:r>
              <a:rPr lang="ko-KR" altLang="en-US" sz="3800" dirty="0" err="1" smtClean="0">
                <a:latin typeface="휴먼굵은샘체" pitchFamily="18" charset="-127"/>
                <a:ea typeface="휴먼굵은샘체" pitchFamily="18" charset="-127"/>
              </a:rPr>
              <a:t>케</a:t>
            </a:r>
            <a:r>
              <a:rPr lang="ko-KR" altLang="en-US" sz="1000" dirty="0">
                <a:latin typeface="휴먼굵은샘체" pitchFamily="18" charset="-127"/>
                <a:ea typeface="휴먼굵은샘체" pitchFamily="18" charset="-127"/>
              </a:rPr>
              <a:t> </a:t>
            </a:r>
            <a:r>
              <a:rPr lang="ko-KR" altLang="en-US" sz="3800" dirty="0" err="1" smtClean="0">
                <a:latin typeface="휴먼굵은샘체" pitchFamily="18" charset="-127"/>
                <a:ea typeface="휴먼굵은샘체" pitchFamily="18" charset="-127"/>
              </a:rPr>
              <a:t>됐</a:t>
            </a:r>
            <a:r>
              <a:rPr lang="ko-KR" altLang="en-US" sz="1000" dirty="0" smtClean="0">
                <a:latin typeface="휴먼굵은샘체" pitchFamily="18" charset="-127"/>
                <a:ea typeface="휴먼굵은샘체" pitchFamily="18" charset="-127"/>
              </a:rPr>
              <a:t> </a:t>
            </a:r>
            <a:r>
              <a:rPr lang="ko-KR" altLang="en-US" sz="3800" dirty="0" smtClean="0">
                <a:latin typeface="휴먼굵은샘체" pitchFamily="18" charset="-127"/>
                <a:ea typeface="휴먼굵은샘체" pitchFamily="18" charset="-127"/>
              </a:rPr>
              <a:t>네 모두</a:t>
            </a:r>
            <a:endParaRPr lang="ko-KR" altLang="en-US" sz="38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07181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latin typeface="휴먼굵은샘체" pitchFamily="18" charset="-127"/>
                <a:ea typeface="휴먼굵은샘체" pitchFamily="18" charset="-127"/>
              </a:rPr>
              <a:t>       </a:t>
            </a:r>
            <a:r>
              <a:rPr lang="ko-KR" altLang="en-US" sz="3200" dirty="0" err="1" smtClean="0">
                <a:latin typeface="휴먼굵은샘체" pitchFamily="18" charset="-127"/>
                <a:ea typeface="휴먼굵은샘체" pitchFamily="18" charset="-127"/>
              </a:rPr>
              <a:t>만나보겠네천국에</a:t>
            </a:r>
            <a:r>
              <a:rPr lang="ko-KR" altLang="en-US" sz="1400" dirty="0" smtClean="0">
                <a:latin typeface="휴먼굵은샘체" pitchFamily="18" charset="-127"/>
                <a:ea typeface="휴먼굵은샘체" pitchFamily="18" charset="-127"/>
              </a:rPr>
              <a:t> </a:t>
            </a:r>
            <a:r>
              <a:rPr lang="ko-KR" altLang="en-US" sz="3200" dirty="0" err="1" smtClean="0">
                <a:latin typeface="휴먼굵은샘체" pitchFamily="18" charset="-127"/>
                <a:ea typeface="휴먼굵은샘체" pitchFamily="18" charset="-127"/>
              </a:rPr>
              <a:t>가면보겠네이얼</a:t>
            </a:r>
            <a:r>
              <a:rPr lang="ko-KR" altLang="en-US" sz="2000" dirty="0" smtClean="0">
                <a:latin typeface="휴먼굵은샘체" pitchFamily="18" charset="-127"/>
                <a:ea typeface="휴먼굵은샘체" pitchFamily="18" charset="-127"/>
              </a:rPr>
              <a:t> </a:t>
            </a:r>
            <a:r>
              <a:rPr lang="ko-KR" altLang="en-US" sz="3200" dirty="0" err="1" smtClean="0">
                <a:latin typeface="휴먼굵은샘체" pitchFamily="18" charset="-127"/>
                <a:ea typeface="휴먼굵은샘체" pitchFamily="18" charset="-127"/>
              </a:rPr>
              <a:t>마나즐거운모임일</a:t>
            </a:r>
            <a:r>
              <a:rPr lang="ko-KR" altLang="en-US" sz="3200" dirty="0" smtClean="0">
                <a:latin typeface="휴먼굵은샘체" pitchFamily="18" charset="-127"/>
                <a:ea typeface="휴먼굵은샘체" pitchFamily="18" charset="-127"/>
              </a:rPr>
              <a:t> 까</a:t>
            </a:r>
            <a:endParaRPr lang="ko-KR" altLang="en-US" sz="3200" dirty="0">
              <a:latin typeface="휴먼굵은샘체" pitchFamily="18" charset="-127"/>
              <a:ea typeface="휴먼굵은샘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30</Words>
  <Application>Microsoft Office PowerPoint</Application>
  <PresentationFormat>화면 슬라이드 쇼(4:3)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NEX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Digital NEX</dc:creator>
  <cp:lastModifiedBy>Digital NEX</cp:lastModifiedBy>
  <cp:revision>4</cp:revision>
  <dcterms:created xsi:type="dcterms:W3CDTF">2009-07-02T01:03:54Z</dcterms:created>
  <dcterms:modified xsi:type="dcterms:W3CDTF">2009-07-02T01:38:20Z</dcterms:modified>
</cp:coreProperties>
</file>