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준비해요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" name="그림 1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857232"/>
            <a:ext cx="8759228" cy="2755164"/>
          </a:xfrm>
          <a:prstGeom prst="rect">
            <a:avLst/>
          </a:prstGeom>
        </p:spPr>
      </p:pic>
      <p:pic>
        <p:nvPicPr>
          <p:cNvPr id="21" name="그림 2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8759228" cy="27551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13</cp:revision>
  <dcterms:created xsi:type="dcterms:W3CDTF">2010-02-18T04:46:16Z</dcterms:created>
  <dcterms:modified xsi:type="dcterms:W3CDTF">2010-06-15T13:03:35Z</dcterms:modified>
</cp:coreProperties>
</file>