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4AF-F15E-457D-B587-D800F591471D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27808-6F05-4A6B-A140-3D638D25D7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1000131"/>
          </a:xfrm>
        </p:spPr>
        <p:txBody>
          <a:bodyPr>
            <a:normAutofit/>
          </a:bodyPr>
          <a:lstStyle/>
          <a:p>
            <a:r>
              <a:rPr lang="ko-KR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준 비 해 요</a:t>
            </a:r>
            <a:endParaRPr lang="ko-KR" alt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5" name="그림 4" descr="4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35772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1000131"/>
          </a:xfrm>
        </p:spPr>
        <p:txBody>
          <a:bodyPr>
            <a:normAutofit/>
          </a:bodyPr>
          <a:lstStyle/>
          <a:p>
            <a:r>
              <a:rPr lang="ko-KR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준 비 해 요</a:t>
            </a:r>
            <a:endParaRPr lang="ko-KR" alt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4-2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1351510"/>
          </a:xfrm>
          <a:prstGeom prst="rect">
            <a:avLst/>
          </a:prstGeom>
        </p:spPr>
      </p:pic>
      <p:pic>
        <p:nvPicPr>
          <p:cNvPr id="4" name="그림 3" descr="4-2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4554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1000131"/>
          </a:xfrm>
        </p:spPr>
        <p:txBody>
          <a:bodyPr>
            <a:normAutofit/>
          </a:bodyPr>
          <a:lstStyle/>
          <a:p>
            <a:r>
              <a:rPr lang="ko-KR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준 비 해 요</a:t>
            </a:r>
            <a:endParaRPr lang="ko-KR" alt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4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3737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준 비 해 요</vt:lpstr>
      <vt:lpstr>준 비 해 요</vt:lpstr>
      <vt:lpstr>준 비 해 요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준 비 해 요</dc:title>
  <dc:creator>김태윤</dc:creator>
  <cp:lastModifiedBy>김태윤</cp:lastModifiedBy>
  <cp:revision>2</cp:revision>
  <dcterms:created xsi:type="dcterms:W3CDTF">2010-06-05T14:19:11Z</dcterms:created>
  <dcterms:modified xsi:type="dcterms:W3CDTF">2010-06-05T14:31:43Z</dcterms:modified>
</cp:coreProperties>
</file>