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10CB-4339-479A-84F7-B0CD07FCB467}" type="datetimeFigureOut">
              <a:rPr lang="ko-KR" altLang="en-US" smtClean="0"/>
              <a:t>2009-09-04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CF0E-EFF4-414D-8E58-90A35C7E64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2009-09-04T09:57:49Z</dcterms:created>
  <dcterms:modified xsi:type="dcterms:W3CDTF">2009-09-04T09:58:57Z</dcterms:modified>
</cp:coreProperties>
</file>