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B074E-56BF-4098-A726-F54510B01323}" type="datetimeFigureOut">
              <a:rPr lang="ko-KR" altLang="en-US" smtClean="0"/>
              <a:t>2009-06-15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64781-994B-446A-A710-75E6AA4A78A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B074E-56BF-4098-A726-F54510B01323}" type="datetimeFigureOut">
              <a:rPr lang="ko-KR" altLang="en-US" smtClean="0"/>
              <a:t>2009-06-15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64781-994B-446A-A710-75E6AA4A78A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B074E-56BF-4098-A726-F54510B01323}" type="datetimeFigureOut">
              <a:rPr lang="ko-KR" altLang="en-US" smtClean="0"/>
              <a:t>2009-06-15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64781-994B-446A-A710-75E6AA4A78A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B074E-56BF-4098-A726-F54510B01323}" type="datetimeFigureOut">
              <a:rPr lang="ko-KR" altLang="en-US" smtClean="0"/>
              <a:t>2009-06-15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64781-994B-446A-A710-75E6AA4A78A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B074E-56BF-4098-A726-F54510B01323}" type="datetimeFigureOut">
              <a:rPr lang="ko-KR" altLang="en-US" smtClean="0"/>
              <a:t>2009-06-15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64781-994B-446A-A710-75E6AA4A78A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B074E-56BF-4098-A726-F54510B01323}" type="datetimeFigureOut">
              <a:rPr lang="ko-KR" altLang="en-US" smtClean="0"/>
              <a:t>2009-06-15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64781-994B-446A-A710-75E6AA4A78A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B074E-56BF-4098-A726-F54510B01323}" type="datetimeFigureOut">
              <a:rPr lang="ko-KR" altLang="en-US" smtClean="0"/>
              <a:t>2009-06-15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64781-994B-446A-A710-75E6AA4A78A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B074E-56BF-4098-A726-F54510B01323}" type="datetimeFigureOut">
              <a:rPr lang="ko-KR" altLang="en-US" smtClean="0"/>
              <a:t>2009-06-15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64781-994B-446A-A710-75E6AA4A78A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B074E-56BF-4098-A726-F54510B01323}" type="datetimeFigureOut">
              <a:rPr lang="ko-KR" altLang="en-US" smtClean="0"/>
              <a:t>2009-06-15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64781-994B-446A-A710-75E6AA4A78A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B074E-56BF-4098-A726-F54510B01323}" type="datetimeFigureOut">
              <a:rPr lang="ko-KR" altLang="en-US" smtClean="0"/>
              <a:t>2009-06-15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64781-994B-446A-A710-75E6AA4A78A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B074E-56BF-4098-A726-F54510B01323}" type="datetimeFigureOut">
              <a:rPr lang="ko-KR" altLang="en-US" smtClean="0"/>
              <a:t>2009-06-15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64781-994B-446A-A710-75E6AA4A78A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B074E-56BF-4098-A726-F54510B01323}" type="datetimeFigureOut">
              <a:rPr lang="ko-KR" altLang="en-US" smtClean="0"/>
              <a:t>2009-06-15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64781-994B-446A-A710-75E6AA4A78A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화면 슬라이드 쇼(4:3)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한국인</dc:creator>
  <cp:lastModifiedBy>한국인</cp:lastModifiedBy>
  <cp:revision>1</cp:revision>
  <dcterms:created xsi:type="dcterms:W3CDTF">2009-06-15T09:17:16Z</dcterms:created>
  <dcterms:modified xsi:type="dcterms:W3CDTF">2009-06-15T09:18:36Z</dcterms:modified>
</cp:coreProperties>
</file>