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7714E-505F-4D40-B0DD-C3F951E6EA32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8979-E260-43F7-9925-6C438F7952A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2010-01-12T13:02:20Z</dcterms:created>
  <dcterms:modified xsi:type="dcterms:W3CDTF">2010-01-12T13:03:02Z</dcterms:modified>
</cp:coreProperties>
</file>