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3041F-0164-4E46-B184-0D0C184CEF88}" type="datetimeFigureOut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ED062-C784-4A1F-8ED9-539602AF894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D8FA2-2560-4CD3-8A0A-7BBB0E518349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EA4FE-6F2D-4418-AD79-DE199CA8296E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DFEE-9CFD-455D-93E0-B56BB538DD33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EDB8-CB97-4C0A-8C14-5A1B4D5A1141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C5FD-E495-4600-871D-4BEF20FF307C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6F16-C591-4851-8B7E-C1A1484A4693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3277B-2909-4140-93D6-9FD515CE2CEC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07DD0-771F-4E51-8C26-132392E303E9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23675-EA89-4BFC-B65B-E360A83C3CC8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3D09-ACC9-4051-BF7B-67790CE2D7CF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F8A9-6D0F-4BED-8363-35C852911B7A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15DD-1F41-4DAF-A05A-B77C878D90B6}" type="datetime1">
              <a:rPr lang="ko-KR" altLang="en-US" smtClean="0"/>
              <a:pPr/>
              <a:t>2011-10-20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489E-0633-4F89-8EE1-B2323735E0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71736" y="714356"/>
            <a:ext cx="4000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dirty="0" smtClean="0">
                <a:solidFill>
                  <a:srgbClr val="FF0000"/>
                </a:solidFill>
                <a:ea typeface="(한)각머리D" pitchFamily="18" charset="-127"/>
              </a:rPr>
              <a:t>주 </a:t>
            </a:r>
            <a:r>
              <a:rPr lang="ko-KR" altLang="en-US" sz="3200" dirty="0" err="1" smtClean="0">
                <a:solidFill>
                  <a:srgbClr val="FF0000"/>
                </a:solidFill>
                <a:latin typeface="+mj-ea"/>
                <a:ea typeface="(한)각머리D" pitchFamily="18" charset="-127"/>
              </a:rPr>
              <a:t>임재</a:t>
            </a:r>
            <a:r>
              <a:rPr lang="ko-KR" altLang="en-US" sz="3200" dirty="0" smtClean="0">
                <a:solidFill>
                  <a:srgbClr val="FF0000"/>
                </a:solidFill>
                <a:latin typeface="+mj-ea"/>
                <a:ea typeface="(한)각머리D" pitchFamily="18" charset="-127"/>
              </a:rPr>
              <a:t> 하시는</a:t>
            </a:r>
            <a:r>
              <a:rPr lang="ko-KR" altLang="en-US" sz="3200" dirty="0" smtClean="0">
                <a:solidFill>
                  <a:srgbClr val="FF0000"/>
                </a:solidFill>
                <a:ea typeface="(한)각머리D" pitchFamily="18" charset="-127"/>
              </a:rPr>
              <a:t> 곳에</a:t>
            </a:r>
            <a:endParaRPr lang="ko-KR" altLang="en-US" sz="3200" dirty="0">
              <a:solidFill>
                <a:srgbClr val="FF0000"/>
              </a:solidFill>
              <a:ea typeface="(한)각머리D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1</a:t>
            </a:fld>
            <a:endParaRPr lang="ko-KR" altLang="en-US"/>
          </a:p>
        </p:txBody>
      </p:sp>
      <p:pic>
        <p:nvPicPr>
          <p:cNvPr id="7" name="그림 6" descr="그림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478" y="850605"/>
            <a:ext cx="8875043" cy="515679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2</a:t>
            </a:fld>
            <a:endParaRPr lang="ko-KR" altLang="en-US"/>
          </a:p>
        </p:txBody>
      </p:sp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78" y="743934"/>
            <a:ext cx="8875043" cy="537013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3</a:t>
            </a:fld>
            <a:endParaRPr lang="ko-KR" altLang="en-US"/>
          </a:p>
        </p:txBody>
      </p:sp>
      <p:pic>
        <p:nvPicPr>
          <p:cNvPr id="4" name="그림 3" descr="그림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850605"/>
            <a:ext cx="8801897" cy="515679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4</a:t>
            </a:fld>
            <a:endParaRPr lang="ko-KR" altLang="en-US"/>
          </a:p>
        </p:txBody>
      </p:sp>
      <p:pic>
        <p:nvPicPr>
          <p:cNvPr id="4" name="그림 3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51" y="743934"/>
            <a:ext cx="8801897" cy="537013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8489E-0633-4F89-8EE1-B2323735E0D1}" type="slidenum">
              <a:rPr lang="ko-KR" altLang="en-US" smtClean="0"/>
              <a:pPr/>
              <a:t>5</a:t>
            </a:fld>
            <a:endParaRPr lang="ko-KR" altLang="en-US"/>
          </a:p>
        </p:txBody>
      </p:sp>
      <p:pic>
        <p:nvPicPr>
          <p:cNvPr id="4" name="그림 3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70" y="780507"/>
            <a:ext cx="8582459" cy="52969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9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이삭</cp:lastModifiedBy>
  <cp:revision>5</cp:revision>
  <dcterms:created xsi:type="dcterms:W3CDTF">2009-10-13T06:33:08Z</dcterms:created>
  <dcterms:modified xsi:type="dcterms:W3CDTF">2011-10-20T11:29:35Z</dcterms:modified>
</cp:coreProperties>
</file>