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B9FA-2CEA-4CF3-9E61-834107A73556}" type="datetimeFigureOut">
              <a:rPr lang="ko-KR" altLang="en-US" smtClean="0"/>
              <a:t>2010-05-07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C27B-1E28-4DB6-B19F-1CD3FAB4516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B9FA-2CEA-4CF3-9E61-834107A73556}" type="datetimeFigureOut">
              <a:rPr lang="ko-KR" altLang="en-US" smtClean="0"/>
              <a:t>2010-05-07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C27B-1E28-4DB6-B19F-1CD3FAB4516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B9FA-2CEA-4CF3-9E61-834107A73556}" type="datetimeFigureOut">
              <a:rPr lang="ko-KR" altLang="en-US" smtClean="0"/>
              <a:t>2010-05-07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C27B-1E28-4DB6-B19F-1CD3FAB4516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B9FA-2CEA-4CF3-9E61-834107A73556}" type="datetimeFigureOut">
              <a:rPr lang="ko-KR" altLang="en-US" smtClean="0"/>
              <a:t>2010-05-07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C27B-1E28-4DB6-B19F-1CD3FAB4516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B9FA-2CEA-4CF3-9E61-834107A73556}" type="datetimeFigureOut">
              <a:rPr lang="ko-KR" altLang="en-US" smtClean="0"/>
              <a:t>2010-05-07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C27B-1E28-4DB6-B19F-1CD3FAB4516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B9FA-2CEA-4CF3-9E61-834107A73556}" type="datetimeFigureOut">
              <a:rPr lang="ko-KR" altLang="en-US" smtClean="0"/>
              <a:t>2010-05-07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C27B-1E28-4DB6-B19F-1CD3FAB4516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B9FA-2CEA-4CF3-9E61-834107A73556}" type="datetimeFigureOut">
              <a:rPr lang="ko-KR" altLang="en-US" smtClean="0"/>
              <a:t>2010-05-07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C27B-1E28-4DB6-B19F-1CD3FAB4516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B9FA-2CEA-4CF3-9E61-834107A73556}" type="datetimeFigureOut">
              <a:rPr lang="ko-KR" altLang="en-US" smtClean="0"/>
              <a:t>2010-05-07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C27B-1E28-4DB6-B19F-1CD3FAB4516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B9FA-2CEA-4CF3-9E61-834107A73556}" type="datetimeFigureOut">
              <a:rPr lang="ko-KR" altLang="en-US" smtClean="0"/>
              <a:t>2010-05-07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C27B-1E28-4DB6-B19F-1CD3FAB4516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B9FA-2CEA-4CF3-9E61-834107A73556}" type="datetimeFigureOut">
              <a:rPr lang="ko-KR" altLang="en-US" smtClean="0"/>
              <a:t>2010-05-07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C27B-1E28-4DB6-B19F-1CD3FAB4516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B9FA-2CEA-4CF3-9E61-834107A73556}" type="datetimeFigureOut">
              <a:rPr lang="ko-KR" altLang="en-US" smtClean="0"/>
              <a:t>2010-05-07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C27B-1E28-4DB6-B19F-1CD3FAB4516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1B9FA-2CEA-4CF3-9E61-834107A73556}" type="datetimeFigureOut">
              <a:rPr lang="ko-KR" altLang="en-US" smtClean="0"/>
              <a:t>2010-05-07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3C27B-1E28-4DB6-B19F-1CD3FAB4516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adonai</dc:creator>
  <cp:lastModifiedBy>adonai</cp:lastModifiedBy>
  <cp:revision>1</cp:revision>
  <dcterms:created xsi:type="dcterms:W3CDTF">2010-05-07T08:16:00Z</dcterms:created>
  <dcterms:modified xsi:type="dcterms:W3CDTF">2010-05-07T08:18:00Z</dcterms:modified>
</cp:coreProperties>
</file>