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30F0-2049-4A6E-AF65-F5754BE744F8}" type="datetimeFigureOut">
              <a:rPr lang="ko-KR" altLang="en-US" smtClean="0"/>
              <a:t>2009-08-11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C9CA-668C-49CF-A637-5D575BBEF2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30F0-2049-4A6E-AF65-F5754BE744F8}" type="datetimeFigureOut">
              <a:rPr lang="ko-KR" altLang="en-US" smtClean="0"/>
              <a:t>2009-08-11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C9CA-668C-49CF-A637-5D575BBEF2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30F0-2049-4A6E-AF65-F5754BE744F8}" type="datetimeFigureOut">
              <a:rPr lang="ko-KR" altLang="en-US" smtClean="0"/>
              <a:t>2009-08-11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C9CA-668C-49CF-A637-5D575BBEF2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30F0-2049-4A6E-AF65-F5754BE744F8}" type="datetimeFigureOut">
              <a:rPr lang="ko-KR" altLang="en-US" smtClean="0"/>
              <a:t>2009-08-11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C9CA-668C-49CF-A637-5D575BBEF2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30F0-2049-4A6E-AF65-F5754BE744F8}" type="datetimeFigureOut">
              <a:rPr lang="ko-KR" altLang="en-US" smtClean="0"/>
              <a:t>2009-08-11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C9CA-668C-49CF-A637-5D575BBEF2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30F0-2049-4A6E-AF65-F5754BE744F8}" type="datetimeFigureOut">
              <a:rPr lang="ko-KR" altLang="en-US" smtClean="0"/>
              <a:t>2009-08-11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C9CA-668C-49CF-A637-5D575BBEF2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30F0-2049-4A6E-AF65-F5754BE744F8}" type="datetimeFigureOut">
              <a:rPr lang="ko-KR" altLang="en-US" smtClean="0"/>
              <a:t>2009-08-11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C9CA-668C-49CF-A637-5D575BBEF2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30F0-2049-4A6E-AF65-F5754BE744F8}" type="datetimeFigureOut">
              <a:rPr lang="ko-KR" altLang="en-US" smtClean="0"/>
              <a:t>2009-08-11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C9CA-668C-49CF-A637-5D575BBEF2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30F0-2049-4A6E-AF65-F5754BE744F8}" type="datetimeFigureOut">
              <a:rPr lang="ko-KR" altLang="en-US" smtClean="0"/>
              <a:t>2009-08-11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C9CA-668C-49CF-A637-5D575BBEF2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30F0-2049-4A6E-AF65-F5754BE744F8}" type="datetimeFigureOut">
              <a:rPr lang="ko-KR" altLang="en-US" smtClean="0"/>
              <a:t>2009-08-11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C9CA-668C-49CF-A637-5D575BBEF2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30F0-2049-4A6E-AF65-F5754BE744F8}" type="datetimeFigureOut">
              <a:rPr lang="ko-KR" altLang="en-US" smtClean="0"/>
              <a:t>2009-08-11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C9CA-668C-49CF-A637-5D575BBEF2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430F0-2049-4A6E-AF65-F5754BE744F8}" type="datetimeFigureOut">
              <a:rPr lang="ko-KR" altLang="en-US" smtClean="0"/>
              <a:t>2009-08-11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9C9CA-668C-49CF-A637-5D575BBEF2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2009-08-11T09:25:22Z</dcterms:created>
  <dcterms:modified xsi:type="dcterms:W3CDTF">2009-08-11T09:26:13Z</dcterms:modified>
</cp:coreProperties>
</file>