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1DA2-B509-43D5-98B4-6EB17C31EE30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82FF-56E4-4E89-A81B-0264D52135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1DA2-B509-43D5-98B4-6EB17C31EE30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82FF-56E4-4E89-A81B-0264D52135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1DA2-B509-43D5-98B4-6EB17C31EE30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82FF-56E4-4E89-A81B-0264D52135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1DA2-B509-43D5-98B4-6EB17C31EE30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82FF-56E4-4E89-A81B-0264D52135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1DA2-B509-43D5-98B4-6EB17C31EE30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82FF-56E4-4E89-A81B-0264D52135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1DA2-B509-43D5-98B4-6EB17C31EE30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82FF-56E4-4E89-A81B-0264D52135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1DA2-B509-43D5-98B4-6EB17C31EE30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82FF-56E4-4E89-A81B-0264D52135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1DA2-B509-43D5-98B4-6EB17C31EE30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82FF-56E4-4E89-A81B-0264D52135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1DA2-B509-43D5-98B4-6EB17C31EE30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82FF-56E4-4E89-A81B-0264D52135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1DA2-B509-43D5-98B4-6EB17C31EE30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82FF-56E4-4E89-A81B-0264D52135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1DA2-B509-43D5-98B4-6EB17C31EE30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B82FF-56E4-4E89-A81B-0264D52135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D1DA2-B509-43D5-98B4-6EB17C31EE30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82FF-56E4-4E89-A81B-0264D521359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2009-07-17T02:48:10Z</dcterms:created>
  <dcterms:modified xsi:type="dcterms:W3CDTF">2009-07-17T02:56:41Z</dcterms:modified>
</cp:coreProperties>
</file>