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B66FC-EF39-4DE6-AD7C-03386BE1A84D}" type="datetimeFigureOut">
              <a:rPr lang="ko-KR" altLang="en-US" smtClean="0"/>
              <a:t>2009-07-22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A8E4-0422-4EFB-9150-D5C956C190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2009-07-22T04:04:06Z</dcterms:created>
  <dcterms:modified xsi:type="dcterms:W3CDTF">2009-07-22T04:05:27Z</dcterms:modified>
</cp:coreProperties>
</file>