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7500958" y="6143644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fld id="{42D652EA-5DC6-41E0-8A7E-AC3F85F6946F}" type="slidenum">
              <a:rPr lang="ko-KR" altLang="en-US" sz="2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pPr algn="ctr"/>
              <a:t>‹#›</a:t>
            </a:fld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/6</a:t>
            </a:r>
            <a:endParaRPr lang="en-US" altLang="ko-KR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비둘기" pitchFamily="18" charset="-127"/>
              <a:ea typeface="비둘기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142852"/>
            <a:ext cx="4145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주의 친절한 팔에 안기세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358082" y="357166"/>
            <a:ext cx="15648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어노인팅</a:t>
            </a:r>
            <a:r>
              <a:rPr lang="ko-KR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</a:t>
            </a:r>
            <a:r>
              <a:rPr lang="en-US" altLang="ko-K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9</a:t>
            </a:r>
            <a:r>
              <a:rPr lang="ko-KR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집</a:t>
            </a:r>
            <a:endParaRPr lang="en-US" altLang="ko-KR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1571612"/>
            <a:ext cx="506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각진제목체" pitchFamily="18" charset="-127"/>
                <a:ea typeface="각진제목체" pitchFamily="18" charset="-127"/>
              </a:rPr>
              <a:t>1</a:t>
            </a:r>
            <a:r>
              <a:rPr lang="ko-KR" alt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각진제목체" pitchFamily="18" charset="-127"/>
                <a:ea typeface="각진제목체" pitchFamily="18" charset="-127"/>
              </a:rPr>
              <a:t>절</a:t>
            </a:r>
            <a:endParaRPr lang="en-US" altLang="ko-KR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12" name="그림 11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229"/>
            <a:ext cx="9144000" cy="31535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2910" y="1571612"/>
            <a:ext cx="5229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각진제목체" pitchFamily="18" charset="-127"/>
                <a:ea typeface="각진제목체" pitchFamily="18" charset="-127"/>
              </a:rPr>
              <a:t>2</a:t>
            </a:r>
            <a:r>
              <a:rPr lang="ko-KR" alt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각진제목체" pitchFamily="18" charset="-127"/>
                <a:ea typeface="각진제목체" pitchFamily="18" charset="-127"/>
              </a:rPr>
              <a:t>절</a:t>
            </a:r>
            <a:endParaRPr lang="en-US" altLang="ko-KR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4" name="그림 3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090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31535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</Words>
  <Application>Microsoft Office PowerPoint</Application>
  <PresentationFormat>화면 슬라이드 쇼(4:3)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이남국</dc:creator>
  <cp:lastModifiedBy>도철이</cp:lastModifiedBy>
  <cp:revision>11</cp:revision>
  <dcterms:created xsi:type="dcterms:W3CDTF">2009-06-07T00:41:15Z</dcterms:created>
  <dcterms:modified xsi:type="dcterms:W3CDTF">2010-12-11T12:09:58Z</dcterms:modified>
</cp:coreProperties>
</file>