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8"/>
          <p:cNvSpPr>
            <a:spLocks noChangeArrowheads="1"/>
          </p:cNvSpPr>
          <p:nvPr userDrawn="1"/>
        </p:nvSpPr>
        <p:spPr bwMode="auto">
          <a:xfrm>
            <a:off x="7500958" y="6143644"/>
            <a:ext cx="1368425" cy="504825"/>
          </a:xfrm>
          <a:prstGeom prst="ellipse">
            <a:avLst/>
          </a:prstGeom>
          <a:gradFill rotWithShape="1">
            <a:gsLst>
              <a:gs pos="0">
                <a:srgbClr val="003300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fld id="{42D652EA-5DC6-41E0-8A7E-AC3F85F6946F}" type="slidenum">
              <a:rPr lang="ko-KR" altLang="en-US" sz="2200"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pPr algn="ctr"/>
              <a:t>‹#›</a:t>
            </a:fld>
            <a:r>
              <a:rPr lang="en-US" altLang="ko-KR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t>/4</a:t>
            </a:r>
            <a:endParaRPr lang="en-US" altLang="ko-KR" sz="2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비둘기" pitchFamily="18" charset="-127"/>
              <a:ea typeface="비둘기" pitchFamily="18" charset="-127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42910" y="142852"/>
            <a:ext cx="41456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주의 친절한 팔에 안기세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pic>
        <p:nvPicPr>
          <p:cNvPr id="9" name="그림 8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7358082" y="357166"/>
            <a:ext cx="156485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어노인팅</a:t>
            </a:r>
            <a:r>
              <a:rPr lang="ko-KR" alt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en-US" altLang="ko-KR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9</a:t>
            </a:r>
            <a:r>
              <a:rPr lang="ko-KR" alt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집</a:t>
            </a:r>
            <a:endParaRPr lang="en-US" altLang="ko-KR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42910" y="1571612"/>
            <a:ext cx="50687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1</a:t>
            </a:r>
            <a:r>
              <a:rPr lang="ko-KR" altLang="en-US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절</a:t>
            </a:r>
            <a:endParaRPr lang="en-US" altLang="ko-KR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각진제목체" pitchFamily="18" charset="-127"/>
              <a:ea typeface="각진제목체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642910" y="1571612"/>
            <a:ext cx="52290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2</a:t>
            </a:r>
            <a:r>
              <a:rPr lang="ko-KR" altLang="en-US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절</a:t>
            </a:r>
            <a:endParaRPr lang="en-US" altLang="ko-KR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각진제목체" pitchFamily="18" charset="-127"/>
              <a:ea typeface="각진제목체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11</Words>
  <Application>Microsoft Office PowerPoint</Application>
  <PresentationFormat>화면 슬라이드 쇼(4:3)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2_Office 테마</vt:lpstr>
      <vt:lpstr>슬라이드 1</vt:lpstr>
      <vt:lpstr>슬라이드 2</vt:lpstr>
      <vt:lpstr>슬라이드 3</vt:lpstr>
      <vt:lpstr>슬라이드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이남국</dc:creator>
  <cp:lastModifiedBy>도철이</cp:lastModifiedBy>
  <cp:revision>10</cp:revision>
  <dcterms:created xsi:type="dcterms:W3CDTF">2009-06-07T00:41:15Z</dcterms:created>
  <dcterms:modified xsi:type="dcterms:W3CDTF">2010-12-11T12:04:39Z</dcterms:modified>
</cp:coreProperties>
</file>