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/4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41456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주의 친절한 팔에 안기세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9" name="그림 8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7358082" y="357166"/>
            <a:ext cx="15648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어노인팅</a:t>
            </a:r>
            <a:r>
              <a:rPr lang="ko-KR" alt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9</a:t>
            </a:r>
            <a:r>
              <a:rPr lang="ko-KR" alt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집</a:t>
            </a:r>
            <a:endParaRPr lang="en-US" altLang="ko-K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2910" y="1571612"/>
            <a:ext cx="50687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1</a:t>
            </a:r>
            <a:r>
              <a:rPr lang="ko-KR" alt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절</a:t>
            </a:r>
            <a:endParaRPr lang="en-US" altLang="ko-KR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642910" y="1571612"/>
            <a:ext cx="52290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2</a:t>
            </a:r>
            <a:r>
              <a:rPr lang="ko-KR" alt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각진제목체" pitchFamily="18" charset="-127"/>
                <a:ea typeface="각진제목체" pitchFamily="18" charset="-127"/>
              </a:rPr>
              <a:t>절</a:t>
            </a:r>
            <a:endParaRPr lang="en-US" altLang="ko-KR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각진제목체" pitchFamily="18" charset="-127"/>
              <a:ea typeface="각진제목체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2_Office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10</cp:revision>
  <dcterms:created xsi:type="dcterms:W3CDTF">2009-06-07T00:41:15Z</dcterms:created>
  <dcterms:modified xsi:type="dcterms:W3CDTF">2010-12-11T12:04:39Z</dcterms:modified>
</cp:coreProperties>
</file>