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8202B-71C9-4F1F-BB10-456E59E10D73}" type="datetimeFigureOut">
              <a:rPr lang="ko-KR" altLang="en-US" smtClean="0"/>
              <a:t>2011-04-19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C542-6C2A-4AC8-9205-42E8CA34C04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2011-04-19T13:21:07Z</dcterms:created>
  <dcterms:modified xsi:type="dcterms:W3CDTF">2011-04-19T13:22:14Z</dcterms:modified>
</cp:coreProperties>
</file>