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004E-7495-437B-93DE-CD8D6C587DB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0CCC-EA51-4365-A7A1-18AD0A065F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004E-7495-437B-93DE-CD8D6C587DB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0CCC-EA51-4365-A7A1-18AD0A065F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004E-7495-437B-93DE-CD8D6C587DB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0CCC-EA51-4365-A7A1-18AD0A065F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004E-7495-437B-93DE-CD8D6C587DB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0CCC-EA51-4365-A7A1-18AD0A065F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004E-7495-437B-93DE-CD8D6C587DB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0CCC-EA51-4365-A7A1-18AD0A065F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004E-7495-437B-93DE-CD8D6C587DB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0CCC-EA51-4365-A7A1-18AD0A065F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004E-7495-437B-93DE-CD8D6C587DB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0CCC-EA51-4365-A7A1-18AD0A065F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004E-7495-437B-93DE-CD8D6C587DB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0CCC-EA51-4365-A7A1-18AD0A065F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004E-7495-437B-93DE-CD8D6C587DB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0CCC-EA51-4365-A7A1-18AD0A065F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004E-7495-437B-93DE-CD8D6C587DB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0CCC-EA51-4365-A7A1-18AD0A065F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004E-7495-437B-93DE-CD8D6C587DB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0CCC-EA51-4365-A7A1-18AD0A065F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0004E-7495-437B-93DE-CD8D6C587DB2}" type="datetimeFigureOut">
              <a:rPr lang="ko-KR" altLang="en-US" smtClean="0"/>
              <a:t>2009-08-27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90CCC-EA51-4365-A7A1-18AD0A065FA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2009-08-27T04:28:42Z</dcterms:created>
  <dcterms:modified xsi:type="dcterms:W3CDTF">2009-08-27T04:30:11Z</dcterms:modified>
</cp:coreProperties>
</file>