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wheel spokes="2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10B7F-055F-4775-9497-92842522E9E3}" type="datetimeFigureOut">
              <a:rPr lang="ko-KR" altLang="en-US" smtClean="0"/>
              <a:t>2009-11-12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1B974-8ED9-4030-8250-66AABBB6C5B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2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2009-11-12T08:01:41Z</dcterms:created>
  <dcterms:modified xsi:type="dcterms:W3CDTF">2009-11-12T08:02:38Z</dcterms:modified>
</cp:coreProperties>
</file>