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A2773-C04D-44FD-8937-6250F824E11C}" type="datetimeFigureOut">
              <a:rPr lang="ko-KR" altLang="en-US" smtClean="0"/>
              <a:t>2010-05-22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E827-2E55-4194-8D80-C1D8EC65E11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프로젝터\ppt배경\꽃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2" cy="6858024"/>
          </a:xfrm>
          <a:prstGeom prst="rect">
            <a:avLst/>
          </a:prstGeom>
          <a:noFill/>
        </p:spPr>
      </p:pic>
      <p:pic>
        <p:nvPicPr>
          <p:cNvPr id="8" name="Picture 2" descr="C:\Documents and Settings\Administrator\바탕 화면\자비.png"/>
          <p:cNvPicPr>
            <a:picLocks noChangeAspect="1" noChangeArrowheads="1"/>
          </p:cNvPicPr>
          <p:nvPr/>
        </p:nvPicPr>
        <p:blipFill>
          <a:blip r:embed="rId3" cstate="print"/>
          <a:srcRect l="3010" t="10457" r="2675" b="72115"/>
          <a:stretch>
            <a:fillRect/>
          </a:stretch>
        </p:blipFill>
        <p:spPr bwMode="auto">
          <a:xfrm>
            <a:off x="0" y="571480"/>
            <a:ext cx="9144000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직사각형 8"/>
          <p:cNvSpPr/>
          <p:nvPr/>
        </p:nvSpPr>
        <p:spPr>
          <a:xfrm>
            <a:off x="1428728" y="1500174"/>
            <a:ext cx="7429552" cy="61555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r>
              <a:rPr lang="ko-KR" altLang="en-U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주의자비 </a:t>
            </a:r>
            <a:r>
              <a:rPr lang="en-US" altLang="ko-KR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 </a:t>
            </a:r>
            <a:r>
              <a:rPr lang="ko-KR" altLang="en-U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가내려 </a:t>
            </a:r>
            <a:r>
              <a:rPr lang="en-US" altLang="ko-KR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–    </a:t>
            </a:r>
            <a:r>
              <a:rPr lang="ko-KR" altLang="en-U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와내려 </a:t>
            </a:r>
            <a:r>
              <a:rPr lang="en-US" altLang="ko-KR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 </a:t>
            </a:r>
            <a:r>
              <a:rPr lang="ko-KR" altLang="en-U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와  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714348" y="3170637"/>
            <a:ext cx="8032968" cy="61555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주 의 자 비 </a:t>
            </a:r>
            <a:r>
              <a:rPr lang="en-US" altLang="ko-KR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  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가  봄 </a:t>
            </a:r>
            <a:r>
              <a:rPr lang="en-US" altLang="ko-KR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     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비  </a:t>
            </a:r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같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이 </a:t>
            </a:r>
            <a:r>
              <a:rPr lang="en-US" altLang="ko-KR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</a:t>
            </a:r>
            <a:endParaRPr lang="ko-KR" altLang="en-US" dirty="0"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904" y="214290"/>
            <a:ext cx="219483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b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주의 자비가 내려와</a:t>
            </a:r>
            <a:endParaRPr lang="ko-KR" altLang="en-US" b="1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프로젝터\ppt배경\꽃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2" cy="6858024"/>
          </a:xfrm>
          <a:prstGeom prst="rect">
            <a:avLst/>
          </a:prstGeom>
          <a:noFill/>
        </p:spPr>
      </p:pic>
      <p:pic>
        <p:nvPicPr>
          <p:cNvPr id="3" name="Picture 2" descr="C:\Documents and Settings\Administrator\바탕 화면\자비.png"/>
          <p:cNvPicPr>
            <a:picLocks noChangeAspect="1" noChangeArrowheads="1"/>
          </p:cNvPicPr>
          <p:nvPr/>
        </p:nvPicPr>
        <p:blipFill>
          <a:blip r:embed="rId3" cstate="print"/>
          <a:srcRect l="3010" t="32068" r="2675" b="60961"/>
          <a:stretch>
            <a:fillRect/>
          </a:stretch>
        </p:blipFill>
        <p:spPr bwMode="auto">
          <a:xfrm>
            <a:off x="0" y="1142984"/>
            <a:ext cx="9144000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직사각형 3"/>
          <p:cNvSpPr/>
          <p:nvPr/>
        </p:nvSpPr>
        <p:spPr>
          <a:xfrm>
            <a:off x="500034" y="2285992"/>
            <a:ext cx="7715304" cy="61555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lvl="0"/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주의자비</a:t>
            </a:r>
            <a:r>
              <a:rPr lang="en-US" altLang="ko-KR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가내려</a:t>
            </a:r>
            <a:r>
              <a:rPr lang="en-US" altLang="ko-KR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와나 를 </a:t>
            </a:r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덮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네 ─</a:t>
            </a:r>
            <a:endParaRPr lang="ko-KR" altLang="en-US" sz="3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프로젝터\ppt배경\꽃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"/>
            <a:ext cx="9144032" cy="6858024"/>
          </a:xfrm>
          <a:prstGeom prst="rect">
            <a:avLst/>
          </a:prstGeom>
          <a:noFill/>
        </p:spPr>
      </p:pic>
      <p:pic>
        <p:nvPicPr>
          <p:cNvPr id="3" name="Picture 2" descr="C:\Documents and Settings\Administrator\바탕 화면\자비.png"/>
          <p:cNvPicPr>
            <a:picLocks noChangeAspect="1" noChangeArrowheads="1"/>
          </p:cNvPicPr>
          <p:nvPr/>
        </p:nvPicPr>
        <p:blipFill>
          <a:blip r:embed="rId3" cstate="print"/>
          <a:srcRect l="3010" t="43222" r="2675" b="40744"/>
          <a:stretch>
            <a:fillRect/>
          </a:stretch>
        </p:blipFill>
        <p:spPr bwMode="auto">
          <a:xfrm>
            <a:off x="0" y="714356"/>
            <a:ext cx="9144000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직사각형 4"/>
          <p:cNvSpPr/>
          <p:nvPr/>
        </p:nvSpPr>
        <p:spPr>
          <a:xfrm>
            <a:off x="428596" y="1571612"/>
            <a:ext cx="8358246" cy="61555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lvl="0"/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헤이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호       주 의       자 비  하  심  과</a:t>
            </a:r>
            <a:endParaRPr lang="ko-KR" altLang="en-US" sz="3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28596" y="3143248"/>
            <a:ext cx="7929618" cy="61555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헤이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호          주 의        은  </a:t>
            </a:r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혜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로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</a:t>
            </a:r>
            <a:endParaRPr lang="ko-KR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D:\프로젝터\ppt배경\꽃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2" cy="6858024"/>
          </a:xfrm>
          <a:prstGeom prst="rect">
            <a:avLst/>
          </a:prstGeom>
          <a:noFill/>
        </p:spPr>
      </p:pic>
      <p:pic>
        <p:nvPicPr>
          <p:cNvPr id="4" name="Picture 2" descr="C:\Documents and Settings\Administrator\바탕 화면\자비.png"/>
          <p:cNvPicPr>
            <a:picLocks noChangeAspect="1" noChangeArrowheads="1"/>
          </p:cNvPicPr>
          <p:nvPr/>
        </p:nvPicPr>
        <p:blipFill>
          <a:blip r:embed="rId3" cstate="print"/>
          <a:srcRect l="3010" t="64834" r="2675" b="28195"/>
          <a:stretch>
            <a:fillRect/>
          </a:stretch>
        </p:blipFill>
        <p:spPr bwMode="auto">
          <a:xfrm>
            <a:off x="71438" y="1285860"/>
            <a:ext cx="9001156" cy="1143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직사각형 4"/>
          <p:cNvSpPr/>
          <p:nvPr/>
        </p:nvSpPr>
        <p:spPr>
          <a:xfrm>
            <a:off x="374943" y="2313381"/>
            <a:ext cx="6340197" cy="61555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lvl="0"/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헤이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호  나는 </a:t>
            </a:r>
            <a:r>
              <a:rPr lang="ko-KR" altLang="en-US" sz="3400" b="1" dirty="0" err="1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영원히춤추</a:t>
            </a:r>
            <a:r>
              <a:rPr lang="ko-KR" altLang="en-US" sz="3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리 ─</a:t>
            </a:r>
            <a:endParaRPr lang="ko-KR" altLang="en-US" sz="3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0760" y="6429396"/>
            <a:ext cx="2925929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ko-KR" altLang="en-US" sz="1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큰빛교회</a:t>
            </a:r>
            <a:r>
              <a:rPr lang="ko-KR" altLang="en-US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ko-KR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http://cafe.daum.net/kbxtbs</a:t>
            </a:r>
            <a:endParaRPr lang="ko-KR" altLang="en-US" sz="1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58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우리집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기본값</dc:creator>
  <cp:lastModifiedBy>기본값</cp:lastModifiedBy>
  <cp:revision>5</cp:revision>
  <dcterms:created xsi:type="dcterms:W3CDTF">2010-05-21T21:52:43Z</dcterms:created>
  <dcterms:modified xsi:type="dcterms:W3CDTF">2010-05-21T22:41:23Z</dcterms:modified>
</cp:coreProperties>
</file>